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9" r:id="rId2"/>
  </p:sldIdLst>
  <p:sldSz cx="7556500" cy="10693400"/>
  <p:notesSz cx="6858000" cy="9144000"/>
  <p:embeddedFontLst>
    <p:embeddedFont>
      <p:font typeface="Anton" pitchFamily="2" charset="0"/>
      <p:regular r:id="rId4"/>
    </p:embeddedFont>
    <p:embeddedFont>
      <p:font typeface="Public Sans" pitchFamily="2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4AB"/>
    <a:srgbClr val="FFD8DC"/>
    <a:srgbClr val="0E4043"/>
    <a:srgbClr val="2E326B"/>
    <a:srgbClr val="AB1F00"/>
    <a:srgbClr val="FDE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90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49DF1-F873-47F4-B5C4-8E413B8EE758}" type="datetimeFigureOut">
              <a:rPr lang="en-US" smtClean="0"/>
              <a:t>10/24/2024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88A7C-B89E-4757-BDBD-9EA65EB4F1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2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6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Class Party #2">
            <a:extLst>
              <a:ext uri="{FF2B5EF4-FFF2-40B4-BE49-F238E27FC236}">
                <a16:creationId xmlns:a16="http://schemas.microsoft.com/office/drawing/2014/main" id="{409A04CE-BB96-1477-2DB0-3C667A319FD3}"/>
              </a:ext>
            </a:extLst>
          </p:cNvPr>
          <p:cNvGrpSpPr/>
          <p:nvPr/>
        </p:nvGrpSpPr>
        <p:grpSpPr>
          <a:xfrm>
            <a:off x="-3500" y="267822"/>
            <a:ext cx="7563500" cy="10425578"/>
            <a:chOff x="-3500" y="267822"/>
            <a:chExt cx="7563500" cy="1042557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515F524-7E85-C878-71AD-E49265F68AEC}"/>
                </a:ext>
              </a:extLst>
            </p:cNvPr>
            <p:cNvGrpSpPr/>
            <p:nvPr/>
          </p:nvGrpSpPr>
          <p:grpSpPr>
            <a:xfrm>
              <a:off x="0" y="1043803"/>
              <a:ext cx="7556500" cy="2469337"/>
              <a:chOff x="0" y="1043803"/>
              <a:chExt cx="7556500" cy="2469337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1061888"/>
                <a:ext cx="7556500" cy="2451252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878473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878473"/>
                    </a:lnTo>
                    <a:lnTo>
                      <a:pt x="0" y="87847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96B1B">
                      <a:alpha val="0"/>
                    </a:srgbClr>
                  </a:gs>
                  <a:gs pos="100000">
                    <a:srgbClr val="F96B1B">
                      <a:alpha val="7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 rot="10800000">
                <a:off x="0" y="1043803"/>
                <a:ext cx="7556500" cy="2303291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825448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825448"/>
                    </a:lnTo>
                    <a:lnTo>
                      <a:pt x="0" y="82544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DF6ED">
                      <a:alpha val="0"/>
                    </a:srgbClr>
                  </a:gs>
                  <a:gs pos="100000">
                    <a:srgbClr val="FDF6ED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368E7EB-772C-97AC-D0FB-9652A080193E}"/>
                </a:ext>
              </a:extLst>
            </p:cNvPr>
            <p:cNvGrpSpPr/>
            <p:nvPr/>
          </p:nvGrpSpPr>
          <p:grpSpPr>
            <a:xfrm>
              <a:off x="299010" y="267822"/>
              <a:ext cx="6955658" cy="1933620"/>
              <a:chOff x="299010" y="267822"/>
              <a:chExt cx="6955658" cy="1933620"/>
            </a:xfrm>
          </p:grpSpPr>
          <p:sp>
            <p:nvSpPr>
              <p:cNvPr id="8" name="TextBox 8"/>
              <p:cNvSpPr txBox="1"/>
              <p:nvPr/>
            </p:nvSpPr>
            <p:spPr>
              <a:xfrm>
                <a:off x="299010" y="267822"/>
                <a:ext cx="6955658" cy="193362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5743"/>
                  </a:lnSpc>
                  <a:spcBef>
                    <a:spcPct val="0"/>
                  </a:spcBef>
                </a:pPr>
                <a:r>
                  <a:rPr lang="en-US" sz="11245" dirty="0">
                    <a:solidFill>
                      <a:srgbClr val="AB1F00"/>
                    </a:solidFill>
                    <a:latin typeface="Anton"/>
                    <a:ea typeface="Anton"/>
                    <a:cs typeface="Anton"/>
                    <a:sym typeface="Anton"/>
                  </a:rPr>
                  <a:t>CLASS PARTY</a:t>
                </a:r>
              </a:p>
            </p:txBody>
          </p:sp>
          <p:sp>
            <p:nvSpPr>
              <p:cNvPr id="32" name="TextBox 19">
                <a:extLst>
                  <a:ext uri="{FF2B5EF4-FFF2-40B4-BE49-F238E27FC236}">
                    <a16:creationId xmlns:a16="http://schemas.microsoft.com/office/drawing/2014/main" id="{80A2D625-4DA1-D901-30AA-C681EE9C42DC}"/>
                  </a:ext>
                </a:extLst>
              </p:cNvPr>
              <p:cNvSpPr txBox="1"/>
              <p:nvPr/>
            </p:nvSpPr>
            <p:spPr>
              <a:xfrm>
                <a:off x="4987829" y="305922"/>
                <a:ext cx="2265089" cy="1751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469"/>
                  </a:lnSpc>
                  <a:spcBef>
                    <a:spcPct val="0"/>
                  </a:spcBef>
                </a:pPr>
                <a:r>
                  <a:rPr lang="en-US" sz="1049" b="1" dirty="0">
                    <a:solidFill>
                      <a:srgbClr val="AB1F00">
                        <a:alpha val="80000"/>
                      </a:srgbClr>
                    </a:solidFill>
                    <a:latin typeface="Public Sans" pitchFamily="2" charset="0"/>
                    <a:ea typeface="Public Sans Bold"/>
                    <a:cs typeface="Public Sans Bold"/>
                    <a:sym typeface="Public Sans Bold"/>
                  </a:rPr>
                  <a:t>GREENFIELD HIGH SCHOOL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305332" y="305922"/>
                <a:ext cx="2265089" cy="17517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469"/>
                  </a:lnSpc>
                  <a:spcBef>
                    <a:spcPct val="0"/>
                  </a:spcBef>
                </a:pPr>
                <a:r>
                  <a:rPr lang="en-US" sz="1049" b="1" dirty="0">
                    <a:solidFill>
                      <a:srgbClr val="AB1F00">
                        <a:alpha val="80000"/>
                      </a:srgbClr>
                    </a:solidFill>
                    <a:latin typeface="Public Sans" pitchFamily="2" charset="0"/>
                    <a:ea typeface="Public Sans Bold"/>
                    <a:cs typeface="Public Sans Bold"/>
                    <a:sym typeface="Public Sans Bold"/>
                  </a:rPr>
                  <a:t>SIGN UP SHEET</a:t>
                </a:r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473443" y="458214"/>
              <a:ext cx="6628343" cy="6628343"/>
            </a:xfrm>
            <a:custGeom>
              <a:avLst/>
              <a:gdLst/>
              <a:ahLst/>
              <a:cxnLst/>
              <a:rect l="l" t="t" r="r" b="b"/>
              <a:pathLst>
                <a:path w="6628343" h="6628343">
                  <a:moveTo>
                    <a:pt x="0" y="0"/>
                  </a:moveTo>
                  <a:lnTo>
                    <a:pt x="6628343" y="0"/>
                  </a:lnTo>
                  <a:lnTo>
                    <a:pt x="6628343" y="6628343"/>
                  </a:lnTo>
                  <a:lnTo>
                    <a:pt x="0" y="6628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0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Image"/>
            <p:cNvSpPr/>
            <p:nvPr/>
          </p:nvSpPr>
          <p:spPr>
            <a:xfrm>
              <a:off x="-3500" y="1061888"/>
              <a:ext cx="7560000" cy="3653103"/>
            </a:xfrm>
            <a:custGeom>
              <a:avLst/>
              <a:gdLst/>
              <a:ahLst/>
              <a:cxnLst/>
              <a:rect l="l" t="t" r="r" b="b"/>
              <a:pathLst>
                <a:path w="7560000" h="3653103">
                  <a:moveTo>
                    <a:pt x="0" y="0"/>
                  </a:moveTo>
                  <a:lnTo>
                    <a:pt x="7560000" y="0"/>
                  </a:lnTo>
                  <a:lnTo>
                    <a:pt x="7560000" y="3653103"/>
                  </a:lnTo>
                  <a:lnTo>
                    <a:pt x="0" y="36531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8218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Gradient Overlay"/>
            <p:cNvSpPr/>
            <p:nvPr/>
          </p:nvSpPr>
          <p:spPr>
            <a:xfrm>
              <a:off x="0" y="2446991"/>
              <a:ext cx="7560000" cy="2285206"/>
            </a:xfrm>
            <a:custGeom>
              <a:avLst/>
              <a:gdLst/>
              <a:ahLst/>
              <a:cxnLst/>
              <a:rect l="l" t="t" r="r" b="b"/>
              <a:pathLst>
                <a:path w="2709333" h="818966">
                  <a:moveTo>
                    <a:pt x="0" y="0"/>
                  </a:moveTo>
                  <a:lnTo>
                    <a:pt x="2709333" y="0"/>
                  </a:lnTo>
                  <a:lnTo>
                    <a:pt x="2709333" y="818966"/>
                  </a:lnTo>
                  <a:lnTo>
                    <a:pt x="0" y="818966"/>
                  </a:lnTo>
                  <a:close/>
                </a:path>
              </a:pathLst>
            </a:custGeom>
            <a:gradFill rotWithShape="1">
              <a:gsLst>
                <a:gs pos="0">
                  <a:srgbClr val="FDF6ED">
                    <a:alpha val="0"/>
                  </a:srgbClr>
                </a:gs>
                <a:gs pos="100000">
                  <a:srgbClr val="FDF6ED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Mask"/>
            <p:cNvSpPr/>
            <p:nvPr/>
          </p:nvSpPr>
          <p:spPr>
            <a:xfrm>
              <a:off x="0" y="4714991"/>
              <a:ext cx="7556500" cy="5978409"/>
            </a:xfrm>
            <a:custGeom>
              <a:avLst/>
              <a:gdLst/>
              <a:ahLst/>
              <a:cxnLst/>
              <a:rect l="l" t="t" r="r" b="b"/>
              <a:pathLst>
                <a:path w="2709333" h="2142025">
                  <a:moveTo>
                    <a:pt x="0" y="0"/>
                  </a:moveTo>
                  <a:lnTo>
                    <a:pt x="2709333" y="0"/>
                  </a:lnTo>
                  <a:lnTo>
                    <a:pt x="2709333" y="2142025"/>
                  </a:lnTo>
                  <a:lnTo>
                    <a:pt x="0" y="2142025"/>
                  </a:lnTo>
                  <a:close/>
                </a:path>
              </a:pathLst>
            </a:custGeom>
            <a:solidFill>
              <a:srgbClr val="FDF6ED"/>
            </a:solid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DE2C362-1FA5-63E8-51D5-418F781C506A}"/>
                </a:ext>
              </a:extLst>
            </p:cNvPr>
            <p:cNvGrpSpPr/>
            <p:nvPr/>
          </p:nvGrpSpPr>
          <p:grpSpPr>
            <a:xfrm>
              <a:off x="303583" y="4389712"/>
              <a:ext cx="6949335" cy="5980946"/>
              <a:chOff x="303583" y="4389712"/>
              <a:chExt cx="6949335" cy="5980946"/>
            </a:xfrm>
          </p:grpSpPr>
          <p:sp>
            <p:nvSpPr>
              <p:cNvPr id="21" name="TextBox 21"/>
              <p:cNvSpPr txBox="1"/>
              <p:nvPr/>
            </p:nvSpPr>
            <p:spPr>
              <a:xfrm>
                <a:off x="303583" y="4389712"/>
                <a:ext cx="4246757" cy="4901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4076"/>
                  </a:lnSpc>
                  <a:spcBef>
                    <a:spcPct val="0"/>
                  </a:spcBef>
                </a:pPr>
                <a:r>
                  <a:rPr lang="en-US" sz="2900" dirty="0">
                    <a:solidFill>
                      <a:srgbClr val="AB1F00">
                        <a:alpha val="80000"/>
                      </a:srgbClr>
                    </a:solidFill>
                    <a:latin typeface="Anton"/>
                    <a:ea typeface="Anton"/>
                    <a:cs typeface="Anton"/>
                    <a:sym typeface="Anton"/>
                  </a:rPr>
                  <a:t>Friday, Dec 20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303583" y="4860784"/>
                <a:ext cx="2211033" cy="1414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189"/>
                  </a:lnSpc>
                  <a:spcBef>
                    <a:spcPct val="0"/>
                  </a:spcBef>
                </a:pPr>
                <a:r>
                  <a:rPr lang="en-US" sz="849" dirty="0">
                    <a:solidFill>
                      <a:srgbClr val="AB1F00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School Cafeteria, Greenfield High School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4544017" y="4389712"/>
                <a:ext cx="2708901" cy="4876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4076"/>
                  </a:lnSpc>
                  <a:spcBef>
                    <a:spcPct val="0"/>
                  </a:spcBef>
                </a:pPr>
                <a:r>
                  <a:rPr lang="en-US" sz="2900" dirty="0">
                    <a:solidFill>
                      <a:srgbClr val="AB1F00">
                        <a:alpha val="80000"/>
                      </a:srgbClr>
                    </a:solidFill>
                    <a:latin typeface="Anton"/>
                    <a:ea typeface="Anton"/>
                    <a:cs typeface="Anton"/>
                    <a:sym typeface="Anton"/>
                  </a:rPr>
                  <a:t>5:00 PM - 8:00 PM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3122841" y="4860784"/>
                <a:ext cx="4130077" cy="1414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1189"/>
                  </a:lnSpc>
                  <a:spcBef>
                    <a:spcPct val="0"/>
                  </a:spcBef>
                </a:pPr>
                <a:r>
                  <a:rPr lang="en-US" sz="849" dirty="0">
                    <a:solidFill>
                      <a:srgbClr val="AB1F00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A</a:t>
                </a:r>
                <a:r>
                  <a:rPr lang="en-US" sz="849" u="none" strike="noStrike" dirty="0">
                    <a:solidFill>
                      <a:srgbClr val="AB1F00"/>
                    </a:solidFill>
                    <a:latin typeface="Public Sans"/>
                    <a:ea typeface="Public Sans"/>
                    <a:cs typeface="Public Sans"/>
                    <a:sym typeface="Public Sans"/>
                  </a:rPr>
                  <a:t>rrive on time so you don’t miss out on some awesome gifts!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6064250" y="10241264"/>
                <a:ext cx="1188668" cy="12939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b="1" spc="16" dirty="0">
                    <a:solidFill>
                      <a:srgbClr val="AB1F00">
                        <a:alpha val="80000"/>
                      </a:srgbClr>
                    </a:solidFill>
                    <a:latin typeface="Public Sans" pitchFamily="2" charset="0"/>
                    <a:ea typeface="Public Sans Bold"/>
                    <a:cs typeface="Public Sans Bold"/>
                    <a:sym typeface="Public Sans Bold"/>
                  </a:rPr>
                  <a:t>Phone | </a:t>
                </a:r>
                <a:r>
                  <a:rPr lang="en-US" sz="800" spc="16" dirty="0">
                    <a:solidFill>
                      <a:srgbClr val="AB1F00">
                        <a:alpha val="80000"/>
                      </a:srgbClr>
                    </a:solidFill>
                    <a:latin typeface="Public Sans" pitchFamily="2" charset="0"/>
                    <a:ea typeface="Public Sans"/>
                    <a:cs typeface="Public Sans"/>
                    <a:sym typeface="Public Sans"/>
                  </a:rPr>
                  <a:t>(987) 654-3210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3422653" y="10241264"/>
                <a:ext cx="2158994" cy="12939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b="1" spc="16" dirty="0">
                    <a:solidFill>
                      <a:srgbClr val="AB1F00">
                        <a:alpha val="80000"/>
                      </a:srgbClr>
                    </a:solidFill>
                    <a:latin typeface="Public Sans" pitchFamily="2" charset="0"/>
                    <a:ea typeface="Public Sans Bold"/>
                    <a:cs typeface="Public Sans Bold"/>
                    <a:sym typeface="Public Sans Bold"/>
                  </a:rPr>
                  <a:t>Email | </a:t>
                </a:r>
                <a:r>
                  <a:rPr lang="en-US" sz="800" spc="16" dirty="0">
                    <a:solidFill>
                      <a:srgbClr val="AB1F00">
                        <a:alpha val="80000"/>
                      </a:srgbClr>
                    </a:solidFill>
                    <a:latin typeface="Public Sans" pitchFamily="2" charset="0"/>
                    <a:ea typeface="Public Sans"/>
                    <a:cs typeface="Public Sans"/>
                    <a:sym typeface="Public Sans"/>
                  </a:rPr>
                  <a:t>john.nguyen@greenfieldhigh.edu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303583" y="10241264"/>
                <a:ext cx="2636467" cy="12939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b="1" spc="16" dirty="0">
                    <a:solidFill>
                      <a:srgbClr val="AB1F00">
                        <a:alpha val="80000"/>
                      </a:srgbClr>
                    </a:solidFill>
                    <a:latin typeface="Public Sans" pitchFamily="2" charset="0"/>
                    <a:ea typeface="Public Sans Bold"/>
                    <a:cs typeface="Public Sans Bold"/>
                    <a:sym typeface="Public Sans Bold"/>
                  </a:rPr>
                  <a:t>Student Coordinator |</a:t>
                </a:r>
                <a:r>
                  <a:rPr lang="en-US" sz="800" spc="16" dirty="0">
                    <a:solidFill>
                      <a:srgbClr val="AB1F00">
                        <a:alpha val="80000"/>
                      </a:srgbClr>
                    </a:solidFill>
                    <a:latin typeface="Public Sans" pitchFamily="2" charset="0"/>
                    <a:ea typeface="Public Sans"/>
                    <a:cs typeface="Public Sans"/>
                    <a:sym typeface="Public Sans"/>
                  </a:rPr>
                  <a:t> John Nguyen (Class President)</a:t>
                </a:r>
              </a:p>
            </p:txBody>
          </p:sp>
        </p:grpSp>
        <p:sp>
          <p:nvSpPr>
            <p:cNvPr id="18" name="QuickSignup"/>
            <p:cNvSpPr/>
            <p:nvPr/>
          </p:nvSpPr>
          <p:spPr>
            <a:xfrm rot="5400000">
              <a:off x="7078267" y="9745298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17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374378"/>
              </p:ext>
            </p:extLst>
          </p:nvPr>
        </p:nvGraphicFramePr>
        <p:xfrm>
          <a:off x="303583" y="5253852"/>
          <a:ext cx="6949335" cy="4888507"/>
        </p:xfrm>
        <a:graphic>
          <a:graphicData uri="http://schemas.openxmlformats.org/drawingml/2006/table">
            <a:tbl>
              <a:tblPr/>
              <a:tblGrid>
                <a:gridCol w="2082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6039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Public Sans" pitchFamily="2" charset="0"/>
                          <a:ea typeface="Public Sans Bold"/>
                          <a:cs typeface="Public Sans Bold"/>
                          <a:sym typeface="Public Sans Bold"/>
                        </a:rPr>
                        <a:t>Student Name</a:t>
                      </a:r>
                      <a:endParaRPr lang="en-US" sz="1100" dirty="0"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1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Public Sans" pitchFamily="2" charset="0"/>
                          <a:ea typeface="Public Sans Bold"/>
                          <a:cs typeface="Public Sans Bold"/>
                          <a:sym typeface="Public Sans Bold"/>
                        </a:rPr>
                        <a:t>Phone</a:t>
                      </a:r>
                      <a:endParaRPr lang="en-US" sz="1100" dirty="0"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1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Public Sans" pitchFamily="2" charset="0"/>
                          <a:ea typeface="Public Sans Bold"/>
                          <a:cs typeface="Public Sans Bold"/>
                          <a:sym typeface="Public Sans Bold"/>
                        </a:rPr>
                        <a:t>Contribution</a:t>
                      </a:r>
                      <a:endParaRPr lang="en-US" sz="1100" dirty="0"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1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 b="1" dirty="0">
                          <a:solidFill>
                            <a:srgbClr val="FFFFFF"/>
                          </a:solidFill>
                          <a:latin typeface="Public Sans" pitchFamily="2" charset="0"/>
                          <a:ea typeface="Public Sans Bold"/>
                          <a:cs typeface="Public Sans Bold"/>
                          <a:sym typeface="Public Sans Bold"/>
                        </a:rPr>
                        <a:t>Notes</a:t>
                      </a:r>
                      <a:endParaRPr lang="en-US" sz="1100" dirty="0"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AB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AB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AB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1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AB1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6039"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79"/>
                        </a:lnSpc>
                        <a:defRPr/>
                      </a:pPr>
                      <a:endParaRPr lang="en-US" sz="800" dirty="0">
                        <a:solidFill>
                          <a:srgbClr val="AB1F00"/>
                        </a:solidFill>
                        <a:latin typeface="Public Sans" pitchFamily="2" charset="0"/>
                      </a:endParaRPr>
                    </a:p>
                  </a:txBody>
                  <a:tcPr marL="19050" marR="19050" marT="19050" marB="19050" anchor="ctr">
                    <a:lnL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33" cap="flat" cmpd="sng" algn="ctr">
                      <a:solidFill>
                        <a:srgbClr val="DEC6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65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Anton</vt:lpstr>
      <vt:lpstr>Arial</vt:lpstr>
      <vt:lpstr>Public Sans</vt:lpstr>
      <vt:lpstr>Calibri</vt:lpstr>
      <vt:lpstr>Aptos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Party, Sports, Valentines Party (Portrait)</dc:title>
  <dc:creator>Hoang Anh</dc:creator>
  <cp:lastModifiedBy>Hoang Anh</cp:lastModifiedBy>
  <cp:revision>68</cp:revision>
  <dcterms:created xsi:type="dcterms:W3CDTF">2006-08-16T00:00:00Z</dcterms:created>
  <dcterms:modified xsi:type="dcterms:W3CDTF">2024-10-24T03:58:56Z</dcterms:modified>
  <dc:identifier>DAGULG7pwOw</dc:identifier>
</cp:coreProperties>
</file>