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</p:sldIdLst>
  <p:sldSz cx="10693400" cy="7556500"/>
  <p:notesSz cx="6858000" cy="9144000"/>
  <p:embeddedFontLst>
    <p:embeddedFont>
      <p:font typeface="Fredoka Medium" pitchFamily="2" charset="-79"/>
      <p:regular r:id="rId3"/>
    </p:embeddedFont>
    <p:embeddedFont>
      <p:font typeface="Fredoka SemiBold" pitchFamily="2" charset="-79"/>
      <p:bold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84BC"/>
    <a:srgbClr val="2B7F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91" d="100"/>
          <a:sy n="91" d="100"/>
        </p:scale>
        <p:origin x="42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B30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Class Party #3">
            <a:extLst>
              <a:ext uri="{FF2B5EF4-FFF2-40B4-BE49-F238E27FC236}">
                <a16:creationId xmlns:a16="http://schemas.microsoft.com/office/drawing/2014/main" id="{FEEBE768-A48F-8E9D-3576-ABA81B1B344D}"/>
              </a:ext>
            </a:extLst>
          </p:cNvPr>
          <p:cNvGrpSpPr/>
          <p:nvPr/>
        </p:nvGrpSpPr>
        <p:grpSpPr>
          <a:xfrm>
            <a:off x="0" y="0"/>
            <a:ext cx="10693400" cy="7152509"/>
            <a:chOff x="0" y="0"/>
            <a:chExt cx="10693400" cy="7152509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AFA88622-581C-B1D2-8CAA-A1A36FA2D881}"/>
                </a:ext>
              </a:extLst>
            </p:cNvPr>
            <p:cNvGrpSpPr/>
            <p:nvPr/>
          </p:nvGrpSpPr>
          <p:grpSpPr>
            <a:xfrm>
              <a:off x="0" y="0"/>
              <a:ext cx="10693400" cy="2984973"/>
              <a:chOff x="0" y="0"/>
              <a:chExt cx="10693400" cy="2984973"/>
            </a:xfrm>
          </p:grpSpPr>
          <p:sp>
            <p:nvSpPr>
              <p:cNvPr id="2" name="Image"/>
              <p:cNvSpPr/>
              <p:nvPr/>
            </p:nvSpPr>
            <p:spPr>
              <a:xfrm>
                <a:off x="0" y="0"/>
                <a:ext cx="10693400" cy="2977353"/>
              </a:xfrm>
              <a:custGeom>
                <a:avLst/>
                <a:gdLst/>
                <a:ahLst/>
                <a:cxnLst/>
                <a:rect l="l" t="t" r="r" b="b"/>
                <a:pathLst>
                  <a:path w="12185572" h="2977353">
                    <a:moveTo>
                      <a:pt x="0" y="0"/>
                    </a:moveTo>
                    <a:lnTo>
                      <a:pt x="12185572" y="0"/>
                    </a:lnTo>
                    <a:lnTo>
                      <a:pt x="12185572" y="2977353"/>
                    </a:lnTo>
                    <a:lnTo>
                      <a:pt x="0" y="297735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l="-6984" t="-133657" r="-6971" b="-2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" name="Gradient Overlay"/>
              <p:cNvSpPr/>
              <p:nvPr/>
            </p:nvSpPr>
            <p:spPr>
              <a:xfrm rot="16200000">
                <a:off x="3858023" y="-3850403"/>
                <a:ext cx="2977353" cy="10693400"/>
              </a:xfrm>
              <a:custGeom>
                <a:avLst/>
                <a:gdLst/>
                <a:ahLst/>
                <a:cxnLst/>
                <a:rect l="l" t="t" r="r" b="b"/>
                <a:pathLst>
                  <a:path w="1505661" h="5370355">
                    <a:moveTo>
                      <a:pt x="0" y="0"/>
                    </a:moveTo>
                    <a:lnTo>
                      <a:pt x="1505661" y="0"/>
                    </a:lnTo>
                    <a:lnTo>
                      <a:pt x="1505661" y="5370355"/>
                    </a:lnTo>
                    <a:lnTo>
                      <a:pt x="0" y="537035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9B302B">
                      <a:alpha val="100000"/>
                    </a:srgbClr>
                  </a:gs>
                  <a:gs pos="100000">
                    <a:srgbClr val="9B302B">
                      <a:alpha val="0"/>
                    </a:srgbClr>
                  </a:gs>
                </a:gsLst>
                <a:lin ang="0"/>
              </a:gra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A50FA0B4-40E5-7620-2413-DC17DC0A1BC5}"/>
                </a:ext>
              </a:extLst>
            </p:cNvPr>
            <p:cNvGrpSpPr/>
            <p:nvPr/>
          </p:nvGrpSpPr>
          <p:grpSpPr>
            <a:xfrm>
              <a:off x="407491" y="2290982"/>
              <a:ext cx="9877018" cy="4861527"/>
              <a:chOff x="407491" y="2290982"/>
              <a:chExt cx="9877018" cy="4861527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407491" y="2836808"/>
                <a:ext cx="9877018" cy="4315701"/>
              </a:xfrm>
              <a:prstGeom prst="roundRect">
                <a:avLst>
                  <a:gd name="adj" fmla="val 2100"/>
                </a:avLst>
              </a:prstGeom>
              <a:solidFill>
                <a:srgbClr val="FFFFFF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407491" y="2290982"/>
                <a:ext cx="9877018" cy="465056"/>
              </a:xfrm>
              <a:prstGeom prst="roundRect">
                <a:avLst/>
              </a:prstGeom>
              <a:solidFill>
                <a:srgbClr val="FBE8C0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" name="AutoShape 15"/>
              <p:cNvSpPr/>
              <p:nvPr/>
            </p:nvSpPr>
            <p:spPr>
              <a:xfrm>
                <a:off x="747954" y="3583894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" name="AutoShape 16"/>
              <p:cNvSpPr/>
              <p:nvPr/>
            </p:nvSpPr>
            <p:spPr>
              <a:xfrm>
                <a:off x="747954" y="3215786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AutoShape 17"/>
              <p:cNvSpPr/>
              <p:nvPr/>
            </p:nvSpPr>
            <p:spPr>
              <a:xfrm>
                <a:off x="747954" y="3952002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" name="AutoShape 18"/>
              <p:cNvSpPr/>
              <p:nvPr/>
            </p:nvSpPr>
            <p:spPr>
              <a:xfrm>
                <a:off x="747954" y="4320110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AutoShape 19"/>
              <p:cNvSpPr/>
              <p:nvPr/>
            </p:nvSpPr>
            <p:spPr>
              <a:xfrm>
                <a:off x="747954" y="4688218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" name="AutoShape 20"/>
              <p:cNvSpPr/>
              <p:nvPr/>
            </p:nvSpPr>
            <p:spPr>
              <a:xfrm>
                <a:off x="747954" y="5056326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>
                <a:off x="747954" y="5424434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747954" y="5792543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747954" y="6160651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747954" y="6528759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747954" y="6896867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AutoShape 26"/>
              <p:cNvSpPr/>
              <p:nvPr/>
            </p:nvSpPr>
            <p:spPr>
              <a:xfrm>
                <a:off x="3926806" y="3583923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3926806" y="3215815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3926806" y="3952031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3926806" y="4320140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3926806" y="4688248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1" name="AutoShape 31"/>
              <p:cNvSpPr/>
              <p:nvPr/>
            </p:nvSpPr>
            <p:spPr>
              <a:xfrm>
                <a:off x="3926806" y="5056355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2" name="AutoShape 32"/>
              <p:cNvSpPr/>
              <p:nvPr/>
            </p:nvSpPr>
            <p:spPr>
              <a:xfrm>
                <a:off x="3926806" y="5424464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3926806" y="5792572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AutoShape 34"/>
              <p:cNvSpPr/>
              <p:nvPr/>
            </p:nvSpPr>
            <p:spPr>
              <a:xfrm>
                <a:off x="3926806" y="6160680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" name="AutoShape 35"/>
              <p:cNvSpPr/>
              <p:nvPr/>
            </p:nvSpPr>
            <p:spPr>
              <a:xfrm>
                <a:off x="3926806" y="6528788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6" name="AutoShape 36"/>
              <p:cNvSpPr/>
              <p:nvPr/>
            </p:nvSpPr>
            <p:spPr>
              <a:xfrm>
                <a:off x="3926806" y="6896897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" name="AutoShape 37"/>
              <p:cNvSpPr/>
              <p:nvPr/>
            </p:nvSpPr>
            <p:spPr>
              <a:xfrm>
                <a:off x="7105658" y="3583894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" name="AutoShape 38"/>
              <p:cNvSpPr/>
              <p:nvPr/>
            </p:nvSpPr>
            <p:spPr>
              <a:xfrm>
                <a:off x="7105658" y="3215786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" name="AutoShape 39"/>
              <p:cNvSpPr/>
              <p:nvPr/>
            </p:nvSpPr>
            <p:spPr>
              <a:xfrm>
                <a:off x="7105658" y="3952002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" name="AutoShape 40"/>
              <p:cNvSpPr/>
              <p:nvPr/>
            </p:nvSpPr>
            <p:spPr>
              <a:xfrm>
                <a:off x="7105658" y="4320110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1" name="AutoShape 41"/>
              <p:cNvSpPr/>
              <p:nvPr/>
            </p:nvSpPr>
            <p:spPr>
              <a:xfrm>
                <a:off x="7105658" y="4688218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2" name="AutoShape 42"/>
              <p:cNvSpPr/>
              <p:nvPr/>
            </p:nvSpPr>
            <p:spPr>
              <a:xfrm>
                <a:off x="7105658" y="5056326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" name="AutoShape 43"/>
              <p:cNvSpPr/>
              <p:nvPr/>
            </p:nvSpPr>
            <p:spPr>
              <a:xfrm>
                <a:off x="7105658" y="5424434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4" name="AutoShape 44"/>
              <p:cNvSpPr/>
              <p:nvPr/>
            </p:nvSpPr>
            <p:spPr>
              <a:xfrm>
                <a:off x="7105658" y="5792543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5" name="AutoShape 45"/>
              <p:cNvSpPr/>
              <p:nvPr/>
            </p:nvSpPr>
            <p:spPr>
              <a:xfrm>
                <a:off x="7105658" y="6160651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6" name="AutoShape 46"/>
              <p:cNvSpPr/>
              <p:nvPr/>
            </p:nvSpPr>
            <p:spPr>
              <a:xfrm>
                <a:off x="7105658" y="6528759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7" name="AutoShape 47"/>
              <p:cNvSpPr/>
              <p:nvPr/>
            </p:nvSpPr>
            <p:spPr>
              <a:xfrm>
                <a:off x="7105658" y="6896867"/>
                <a:ext cx="2838389" cy="0"/>
              </a:xfrm>
              <a:prstGeom prst="line">
                <a:avLst/>
              </a:prstGeom>
              <a:ln w="6350" cap="flat">
                <a:solidFill>
                  <a:srgbClr val="9B302B">
                    <a:alpha val="1843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1152653" y="2461955"/>
                <a:ext cx="2028990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800" spc="80" dirty="0">
                    <a:solidFill>
                      <a:srgbClr val="9B302B"/>
                    </a:solidFill>
                    <a:latin typeface="Fredoka SemiBold" pitchFamily="2" charset="-79"/>
                    <a:ea typeface="Fredoka 1"/>
                    <a:cs typeface="Fredoka SemiBold" pitchFamily="2" charset="-79"/>
                    <a:sym typeface="Fredoka 1"/>
                  </a:rPr>
                  <a:t>STUDENT’S NAME</a:t>
                </a:r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4331505" y="2461955"/>
                <a:ext cx="2028990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800" u="none" strike="noStrike" spc="80" dirty="0">
                    <a:solidFill>
                      <a:srgbClr val="9B302B"/>
                    </a:solidFill>
                    <a:latin typeface="Fredoka SemiBold" pitchFamily="2" charset="-79"/>
                    <a:ea typeface="Fredoka 1"/>
                    <a:cs typeface="Fredoka SemiBold" pitchFamily="2" charset="-79"/>
                    <a:sym typeface="Fredoka 1"/>
                  </a:rPr>
                  <a:t>PHONE</a:t>
                </a:r>
              </a:p>
            </p:txBody>
          </p:sp>
          <p:sp>
            <p:nvSpPr>
              <p:cNvPr id="48" name="TextBox 48"/>
              <p:cNvSpPr txBox="1"/>
              <p:nvPr/>
            </p:nvSpPr>
            <p:spPr>
              <a:xfrm>
                <a:off x="7510357" y="2461955"/>
                <a:ext cx="2028990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800" u="none" strike="noStrike" spc="80" dirty="0">
                    <a:solidFill>
                      <a:srgbClr val="9B302B"/>
                    </a:solidFill>
                    <a:latin typeface="Fredoka SemiBold" pitchFamily="2" charset="-79"/>
                    <a:ea typeface="Fredoka 1"/>
                    <a:cs typeface="Fredoka SemiBold" pitchFamily="2" charset="-79"/>
                    <a:sym typeface="Fredoka 1"/>
                  </a:rPr>
                  <a:t>I AM BRINGING</a:t>
                </a:r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CEF8733B-1818-9140-3699-CF6D50C322C5}"/>
                </a:ext>
              </a:extLst>
            </p:cNvPr>
            <p:cNvGrpSpPr/>
            <p:nvPr/>
          </p:nvGrpSpPr>
          <p:grpSpPr>
            <a:xfrm>
              <a:off x="407491" y="465884"/>
              <a:ext cx="9877018" cy="1352833"/>
              <a:chOff x="407491" y="465884"/>
              <a:chExt cx="9877018" cy="1352833"/>
            </a:xfrm>
          </p:grpSpPr>
          <p:sp>
            <p:nvSpPr>
              <p:cNvPr id="50" name="TextBox 50"/>
              <p:cNvSpPr txBox="1"/>
              <p:nvPr/>
            </p:nvSpPr>
            <p:spPr>
              <a:xfrm>
                <a:off x="9415322" y="465884"/>
                <a:ext cx="854302" cy="23083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r">
                  <a:spcBef>
                    <a:spcPct val="0"/>
                  </a:spcBef>
                </a:pPr>
                <a:r>
                  <a:rPr lang="en-US" sz="1500" dirty="0">
                    <a:solidFill>
                      <a:srgbClr val="FFF3DA">
                        <a:alpha val="89804"/>
                      </a:srgbClr>
                    </a:solidFill>
                    <a:latin typeface="Fredoka Medium" pitchFamily="2" charset="-79"/>
                    <a:ea typeface="Fredoka 2 Medium"/>
                    <a:cs typeface="Fredoka Medium" pitchFamily="2" charset="-79"/>
                    <a:sym typeface="Fredoka 2 Medium"/>
                  </a:rPr>
                  <a:t>15:00 PM</a:t>
                </a:r>
              </a:p>
            </p:txBody>
          </p:sp>
          <p:sp>
            <p:nvSpPr>
              <p:cNvPr id="51" name="TextBox 51"/>
              <p:cNvSpPr txBox="1"/>
              <p:nvPr/>
            </p:nvSpPr>
            <p:spPr>
              <a:xfrm>
                <a:off x="8893011" y="691626"/>
                <a:ext cx="1391498" cy="29238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r">
                  <a:spcBef>
                    <a:spcPct val="0"/>
                  </a:spcBef>
                </a:pPr>
                <a:r>
                  <a:rPr lang="en-US" sz="1900" dirty="0">
                    <a:solidFill>
                      <a:srgbClr val="FFF3DA">
                        <a:alpha val="89804"/>
                      </a:srgbClr>
                    </a:solidFill>
                    <a:latin typeface="Fredoka Medium" pitchFamily="2" charset="-79"/>
                    <a:ea typeface="Fredoka 2 Medium"/>
                    <a:cs typeface="Fredoka Medium" pitchFamily="2" charset="-79"/>
                    <a:sym typeface="Fredoka 2 Medium"/>
                  </a:rPr>
                  <a:t>05.04.2030</a:t>
                </a:r>
              </a:p>
            </p:txBody>
          </p:sp>
          <p:sp>
            <p:nvSpPr>
              <p:cNvPr id="52" name="TextBox 52"/>
              <p:cNvSpPr txBox="1"/>
              <p:nvPr/>
            </p:nvSpPr>
            <p:spPr>
              <a:xfrm>
                <a:off x="9039766" y="550987"/>
                <a:ext cx="499581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900" dirty="0">
                    <a:solidFill>
                      <a:srgbClr val="FFF3DA">
                        <a:alpha val="63922"/>
                      </a:srgbClr>
                    </a:solidFill>
                    <a:latin typeface="Fredoka Medium" pitchFamily="2" charset="-79"/>
                    <a:ea typeface="Fredoka 2 Medium"/>
                    <a:cs typeface="Fredoka Medium" pitchFamily="2" charset="-79"/>
                    <a:sym typeface="Fredoka 2 Medium"/>
                  </a:rPr>
                  <a:t>Start at</a:t>
                </a:r>
              </a:p>
            </p:txBody>
          </p:sp>
          <p:sp>
            <p:nvSpPr>
              <p:cNvPr id="53" name="TextBox 53"/>
              <p:cNvSpPr txBox="1"/>
              <p:nvPr/>
            </p:nvSpPr>
            <p:spPr>
              <a:xfrm>
                <a:off x="407491" y="484319"/>
                <a:ext cx="2096730" cy="46166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/>
                <a:r>
                  <a:rPr lang="en-US" sz="1500" dirty="0">
                    <a:solidFill>
                      <a:srgbClr val="FFF3DA">
                        <a:alpha val="89804"/>
                      </a:srgbClr>
                    </a:solidFill>
                    <a:latin typeface="Fredoka Medium" pitchFamily="2" charset="-79"/>
                    <a:ea typeface="Fredoka 2 Medium"/>
                    <a:cs typeface="Fredoka Medium" pitchFamily="2" charset="-79"/>
                    <a:sym typeface="Fredoka 2 Medium"/>
                  </a:rPr>
                  <a:t>Winter Wonderland Secondary School</a:t>
                </a:r>
              </a:p>
            </p:txBody>
          </p:sp>
          <p:sp>
            <p:nvSpPr>
              <p:cNvPr id="54" name="TextBox 54"/>
              <p:cNvSpPr txBox="1"/>
              <p:nvPr/>
            </p:nvSpPr>
            <p:spPr>
              <a:xfrm>
                <a:off x="2460970" y="753041"/>
                <a:ext cx="5771460" cy="95410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6200" spc="-125" dirty="0">
                    <a:solidFill>
                      <a:srgbClr val="FFF3DA"/>
                    </a:solidFill>
                    <a:latin typeface="Fredoka SemiBold" pitchFamily="2" charset="-79"/>
                    <a:ea typeface="Fredoka 2 Semi-Bold"/>
                    <a:cs typeface="Fredoka SemiBold" pitchFamily="2" charset="-79"/>
                    <a:sym typeface="Fredoka 2 Semi-Bold"/>
                  </a:rPr>
                  <a:t>CLASS PARTY</a:t>
                </a:r>
              </a:p>
            </p:txBody>
          </p:sp>
          <p:sp>
            <p:nvSpPr>
              <p:cNvPr id="55" name="TextBox 55"/>
              <p:cNvSpPr txBox="1"/>
              <p:nvPr/>
            </p:nvSpPr>
            <p:spPr>
              <a:xfrm>
                <a:off x="4121248" y="1595579"/>
                <a:ext cx="2449504" cy="22313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1450" dirty="0">
                    <a:solidFill>
                      <a:srgbClr val="FFF3DA">
                        <a:alpha val="80000"/>
                      </a:srgbClr>
                    </a:solidFill>
                    <a:latin typeface="Fredoka Medium" pitchFamily="2" charset="-79"/>
                    <a:ea typeface="Fredoka 2 Medium"/>
                    <a:cs typeface="Fredoka Medium" pitchFamily="2" charset="-79"/>
                    <a:sym typeface="Fredoka 2 Medium"/>
                  </a:rPr>
                  <a:t>SIGN UP SHEET</a:t>
                </a:r>
              </a:p>
            </p:txBody>
          </p:sp>
        </p:grpSp>
        <p:sp>
          <p:nvSpPr>
            <p:cNvPr id="49" name="QuickSignup"/>
            <p:cNvSpPr/>
            <p:nvPr/>
          </p:nvSpPr>
          <p:spPr>
            <a:xfrm rot="5400000">
              <a:off x="10068583" y="6504601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77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20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Fredoka Medium</vt:lpstr>
      <vt:lpstr>Arial</vt:lpstr>
      <vt:lpstr>Fredoka SemiBold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Party, Sports, Valentines Party (Landscape)</dc:title>
  <dc:creator>Hoang Anh</dc:creator>
  <cp:lastModifiedBy>Hoang Anh</cp:lastModifiedBy>
  <cp:revision>33</cp:revision>
  <dcterms:created xsi:type="dcterms:W3CDTF">2006-08-16T00:00:00Z</dcterms:created>
  <dcterms:modified xsi:type="dcterms:W3CDTF">2024-10-24T03:59:54Z</dcterms:modified>
  <dc:identifier>DAGULLhCzJo</dc:identifier>
</cp:coreProperties>
</file>