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Fredoka" pitchFamily="2" charset="-79"/>
      <p:regular r:id="rId3"/>
      <p:bold r:id="rId4"/>
    </p:embeddedFont>
    <p:embeddedFont>
      <p:font typeface="Fredoka SemiBold" pitchFamily="2" charset="-79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ED"/>
    <a:srgbClr val="3A6437"/>
    <a:srgbClr val="BC5118"/>
    <a:srgbClr val="407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60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0" userDrawn="1">
          <p15:clr>
            <a:srgbClr val="F26B43"/>
          </p15:clr>
        </p15:guide>
        <p15:guide id="2" pos="3368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673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4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oup Potluck #1">
            <a:extLst>
              <a:ext uri="{FF2B5EF4-FFF2-40B4-BE49-F238E27FC236}">
                <a16:creationId xmlns:a16="http://schemas.microsoft.com/office/drawing/2014/main" id="{EF2ABBA5-71B2-330B-A1AF-B4B5F68B3BE7}"/>
              </a:ext>
            </a:extLst>
          </p:cNvPr>
          <p:cNvGrpSpPr/>
          <p:nvPr/>
        </p:nvGrpSpPr>
        <p:grpSpPr>
          <a:xfrm>
            <a:off x="0" y="-1"/>
            <a:ext cx="10692000" cy="7556502"/>
            <a:chOff x="0" y="-1"/>
            <a:chExt cx="10692000" cy="75565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3BAAF77-28F2-7953-B71D-4D52ADC260AE}"/>
                </a:ext>
              </a:extLst>
            </p:cNvPr>
            <p:cNvGrpSpPr/>
            <p:nvPr/>
          </p:nvGrpSpPr>
          <p:grpSpPr>
            <a:xfrm>
              <a:off x="0" y="-1"/>
              <a:ext cx="10692000" cy="7556502"/>
              <a:chOff x="0" y="-1"/>
              <a:chExt cx="10692000" cy="7556502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1719058" y="0"/>
                <a:ext cx="6417615" cy="6010202"/>
              </a:xfrm>
              <a:custGeom>
                <a:avLst/>
                <a:gdLst/>
                <a:ahLst/>
                <a:cxnLst/>
                <a:rect l="l" t="t" r="r" b="b"/>
                <a:pathLst>
                  <a:path w="6417615" h="6417615">
                    <a:moveTo>
                      <a:pt x="0" y="0"/>
                    </a:moveTo>
                    <a:lnTo>
                      <a:pt x="6417615" y="0"/>
                    </a:lnTo>
                    <a:lnTo>
                      <a:pt x="6417615" y="6417615"/>
                    </a:lnTo>
                    <a:lnTo>
                      <a:pt x="0" y="641761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6779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0" y="1"/>
                <a:ext cx="10692000" cy="7556500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10711475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10711476"/>
                    </a:lnTo>
                    <a:lnTo>
                      <a:pt x="0" y="107114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t="-20853" b="-20899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2686256" y="540157"/>
                <a:ext cx="4243991" cy="3155986"/>
              </a:xfrm>
              <a:custGeom>
                <a:avLst/>
                <a:gdLst/>
                <a:ahLst/>
                <a:cxnLst/>
                <a:rect l="l" t="t" r="r" b="b"/>
                <a:pathLst>
                  <a:path w="4243991" h="3155986">
                    <a:moveTo>
                      <a:pt x="0" y="0"/>
                    </a:moveTo>
                    <a:lnTo>
                      <a:pt x="4243990" y="0"/>
                    </a:lnTo>
                    <a:lnTo>
                      <a:pt x="4243990" y="3155986"/>
                    </a:lnTo>
                    <a:lnTo>
                      <a:pt x="0" y="31559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3277684" y="0"/>
                <a:ext cx="1902094" cy="1634398"/>
              </a:xfrm>
              <a:custGeom>
                <a:avLst/>
                <a:gdLst/>
                <a:ahLst/>
                <a:cxnLst/>
                <a:rect l="l" t="t" r="r" b="b"/>
                <a:pathLst>
                  <a:path w="1902094" h="2782319">
                    <a:moveTo>
                      <a:pt x="0" y="0"/>
                    </a:moveTo>
                    <a:lnTo>
                      <a:pt x="1902094" y="0"/>
                    </a:lnTo>
                    <a:lnTo>
                      <a:pt x="1902094" y="2782318"/>
                    </a:lnTo>
                    <a:lnTo>
                      <a:pt x="0" y="278231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alphaModFix amt="50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 t="-70236" b="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 flipH="1">
                <a:off x="4918688" y="-1"/>
                <a:ext cx="1288927" cy="1634398"/>
              </a:xfrm>
              <a:custGeom>
                <a:avLst/>
                <a:gdLst/>
                <a:ahLst/>
                <a:cxnLst/>
                <a:rect l="l" t="t" r="r" b="b"/>
                <a:pathLst>
                  <a:path w="1288927" h="1885398">
                    <a:moveTo>
                      <a:pt x="1288927" y="0"/>
                    </a:moveTo>
                    <a:lnTo>
                      <a:pt x="0" y="0"/>
                    </a:lnTo>
                    <a:lnTo>
                      <a:pt x="0" y="1885398"/>
                    </a:lnTo>
                    <a:lnTo>
                      <a:pt x="1288927" y="1885398"/>
                    </a:lnTo>
                    <a:lnTo>
                      <a:pt x="1288927" y="0"/>
                    </a:lnTo>
                    <a:close/>
                  </a:path>
                </a:pathLst>
              </a:custGeom>
              <a:blipFill>
                <a:blip r:embed="rId8">
                  <a:alphaModFix amt="50000"/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 t="-15357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0" name="Text">
              <a:extLst>
                <a:ext uri="{FF2B5EF4-FFF2-40B4-BE49-F238E27FC236}">
                  <a16:creationId xmlns:a16="http://schemas.microsoft.com/office/drawing/2014/main" id="{1400C0CB-F554-BA42-87F2-966B549C86E0}"/>
                </a:ext>
              </a:extLst>
            </p:cNvPr>
            <p:cNvGrpSpPr/>
            <p:nvPr/>
          </p:nvGrpSpPr>
          <p:grpSpPr>
            <a:xfrm>
              <a:off x="504877" y="7078435"/>
              <a:ext cx="9683646" cy="155042"/>
              <a:chOff x="504877" y="7078435"/>
              <a:chExt cx="9683646" cy="155042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504877" y="7078435"/>
                <a:ext cx="1112091" cy="15504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999" spc="-19" dirty="0">
                    <a:solidFill>
                      <a:srgbClr val="FFFFFF">
                        <a:alpha val="80000"/>
                      </a:srgbClr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5:00 PM - 8:00 PM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3297905" y="7078435"/>
                <a:ext cx="1663258" cy="15504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999" spc="-19" dirty="0">
                    <a:solidFill>
                      <a:srgbClr val="FFFFFF">
                        <a:alpha val="80000"/>
                      </a:srgbClr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Saturday, November 18, 2025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6642100" y="7078435"/>
                <a:ext cx="3546423" cy="15504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999" spc="-19" dirty="0">
                    <a:solidFill>
                      <a:srgbClr val="FFFFFF">
                        <a:alpha val="80000"/>
                      </a:srgbClr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Cozy Hearth Community Center | </a:t>
                </a:r>
                <a:r>
                  <a:rPr lang="en-US" sz="999" spc="-19" dirty="0">
                    <a:solidFill>
                      <a:srgbClr val="FFFFFF">
                        <a:alpha val="80000"/>
                      </a:srgbClr>
                    </a:solidFill>
                    <a:latin typeface="Fredoka"/>
                    <a:ea typeface="Fredoka"/>
                    <a:cs typeface="Fredoka"/>
                    <a:sym typeface="Fredoka"/>
                  </a:rPr>
                  <a:t>45 Autumn Lane, Warmhaven</a:t>
                </a:r>
              </a:p>
            </p:txBody>
          </p:sp>
        </p:grpSp>
        <p:grpSp>
          <p:nvGrpSpPr>
            <p:cNvPr id="19" name="Text">
              <a:extLst>
                <a:ext uri="{FF2B5EF4-FFF2-40B4-BE49-F238E27FC236}">
                  <a16:creationId xmlns:a16="http://schemas.microsoft.com/office/drawing/2014/main" id="{F08EDE47-A523-2C22-0EEB-A86EEDDA9E58}"/>
                </a:ext>
              </a:extLst>
            </p:cNvPr>
            <p:cNvGrpSpPr/>
            <p:nvPr/>
          </p:nvGrpSpPr>
          <p:grpSpPr>
            <a:xfrm>
              <a:off x="500809" y="469512"/>
              <a:ext cx="9743281" cy="1327538"/>
              <a:chOff x="500809" y="469512"/>
              <a:chExt cx="9743281" cy="1327538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6660606" y="565944"/>
                <a:ext cx="3583484" cy="1231106"/>
              </a:xfrm>
              <a:prstGeom prst="rect">
                <a:avLst/>
              </a:prstGeom>
            </p:spPr>
            <p:txBody>
              <a:bodyPr lIns="0" tIns="0" rIns="9144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8000" u="none" strike="noStrike" spc="-240" dirty="0">
                    <a:solidFill>
                      <a:srgbClr val="FFFFFF"/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Potluck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500809" y="565944"/>
                <a:ext cx="2130623" cy="12311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000" spc="-240" dirty="0">
                    <a:solidFill>
                      <a:srgbClr val="FFFFFF"/>
                    </a:solidFill>
                    <a:latin typeface="Fredoka SemiBold" pitchFamily="2" charset="-79"/>
                    <a:ea typeface="Fredoka Semi-Bold"/>
                    <a:cs typeface="Fredoka SemiBold" pitchFamily="2" charset="-79"/>
                    <a:sym typeface="Fredoka Semi-Bold"/>
                  </a:rPr>
                  <a:t>Soup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500809" y="469512"/>
                <a:ext cx="1559591" cy="1845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199" u="none" strike="noStrike" spc="-65" dirty="0">
                    <a:solidFill>
                      <a:srgbClr val="FFFFFF">
                        <a:alpha val="80000"/>
                      </a:srgbClr>
                    </a:solidFill>
                    <a:latin typeface="Fredoka"/>
                    <a:ea typeface="Fredoka"/>
                    <a:cs typeface="Fredoka"/>
                    <a:sym typeface="Fredoka"/>
                  </a:rPr>
                  <a:t>Sign up Sheet</a:t>
                </a:r>
              </a:p>
            </p:txBody>
          </p:sp>
        </p:grpSp>
        <p:sp>
          <p:nvSpPr>
            <p:cNvPr id="4" name="QuickSignup"/>
            <p:cNvSpPr/>
            <p:nvPr/>
          </p:nvSpPr>
          <p:spPr>
            <a:xfrm rot="5400000">
              <a:off x="10082958" y="6546442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8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8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799395"/>
              </p:ext>
            </p:extLst>
          </p:nvPr>
        </p:nvGraphicFramePr>
        <p:xfrm>
          <a:off x="504877" y="2379077"/>
          <a:ext cx="9683646" cy="4536708"/>
        </p:xfrm>
        <a:graphic>
          <a:graphicData uri="http://schemas.openxmlformats.org/drawingml/2006/table">
            <a:tbl>
              <a:tblPr/>
              <a:tblGrid>
                <a:gridCol w="3227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7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42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0" spc="-19" dirty="0">
                          <a:solidFill>
                            <a:srgbClr val="FFFFFF"/>
                          </a:solidFill>
                          <a:latin typeface="Fredoka SemiBold" pitchFamily="2" charset="-79"/>
                          <a:ea typeface="Fredoka Semi-Bold"/>
                          <a:cs typeface="Fredoka SemiBold" pitchFamily="2" charset="-79"/>
                          <a:sym typeface="Fredoka Semi-Bold"/>
                        </a:rPr>
                        <a:t>Full Name</a:t>
                      </a:r>
                      <a:endParaRPr lang="en-US" sz="1100" b="0" dirty="0">
                        <a:latin typeface="Fredoka SemiBold" pitchFamily="2" charset="-79"/>
                        <a:cs typeface="Fredoka SemiBold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B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0" spc="-19" dirty="0">
                          <a:solidFill>
                            <a:srgbClr val="FFFFFF"/>
                          </a:solidFill>
                          <a:latin typeface="Fredoka SemiBold" pitchFamily="2" charset="-79"/>
                          <a:ea typeface="Fredoka Semi-Bold"/>
                          <a:cs typeface="Fredoka SemiBold" pitchFamily="2" charset="-79"/>
                          <a:sym typeface="Fredoka Semi-Bold"/>
                        </a:rPr>
                        <a:t>Phone</a:t>
                      </a:r>
                      <a:endParaRPr lang="en-US" sz="1100" b="0" dirty="0">
                        <a:latin typeface="Fredoka SemiBold" pitchFamily="2" charset="-79"/>
                        <a:cs typeface="Fredoka SemiBold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B7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0" spc="-19" dirty="0">
                          <a:solidFill>
                            <a:srgbClr val="FFFFFF"/>
                          </a:solidFill>
                          <a:latin typeface="Fredoka SemiBold" pitchFamily="2" charset="-79"/>
                          <a:ea typeface="Fredoka Semi-Bold"/>
                          <a:cs typeface="Fredoka SemiBold" pitchFamily="2" charset="-79"/>
                          <a:sym typeface="Fredoka Semi-Bold"/>
                        </a:rPr>
                        <a:t>Type of Soup</a:t>
                      </a:r>
                      <a:endParaRPr lang="en-US" sz="1100" b="0" dirty="0">
                        <a:latin typeface="Fredoka SemiBold" pitchFamily="2" charset="-79"/>
                        <a:cs typeface="Fredoka SemiBold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B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42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69B7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42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42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42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42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42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42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42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42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428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900" dirty="0">
                        <a:solidFill>
                          <a:srgbClr val="407415"/>
                        </a:solidFill>
                        <a:latin typeface="Fredoka" pitchFamily="2" charset="-79"/>
                        <a:cs typeface="Fredoka" pitchFamily="2" charset="-79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C6C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Fredoka</vt:lpstr>
      <vt:lpstr>Arial</vt:lpstr>
      <vt:lpstr>Calibri</vt:lpstr>
      <vt:lpstr>Fredoka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Cookie Exchange, Soup Potluck, Spring Potluck (Landscape)</dc:title>
  <dc:creator>Hoang Anh</dc:creator>
  <cp:lastModifiedBy>Hoang Anh</cp:lastModifiedBy>
  <cp:revision>29</cp:revision>
  <dcterms:created xsi:type="dcterms:W3CDTF">2006-08-16T00:00:00Z</dcterms:created>
  <dcterms:modified xsi:type="dcterms:W3CDTF">2025-01-09T03:45:34Z</dcterms:modified>
  <dc:identifier>DAGbYiAAkjs</dc:identifier>
</cp:coreProperties>
</file>