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Sora" pitchFamily="2" charset="0"/>
      <p:regular r:id="rId4"/>
      <p:bold r:id="rId5"/>
    </p:embeddedFont>
    <p:embeddedFont>
      <p:font typeface="Sora Semi-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925"/>
    <a:srgbClr val="E9793A"/>
    <a:srgbClr val="C57E66"/>
    <a:srgbClr val="A9421E"/>
    <a:srgbClr val="712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76" y="-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380" userDrawn="1">
          <p15:clr>
            <a:srgbClr val="F26B43"/>
          </p15:clr>
        </p15:guide>
        <p15:guide id="3" pos="4732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oup Potluck #2">
            <a:extLst>
              <a:ext uri="{FF2B5EF4-FFF2-40B4-BE49-F238E27FC236}">
                <a16:creationId xmlns:a16="http://schemas.microsoft.com/office/drawing/2014/main" id="{4A3907BB-9719-B22C-1FB5-E6C2F90CB2A7}"/>
              </a:ext>
            </a:extLst>
          </p:cNvPr>
          <p:cNvGrpSpPr/>
          <p:nvPr/>
        </p:nvGrpSpPr>
        <p:grpSpPr>
          <a:xfrm>
            <a:off x="0" y="0"/>
            <a:ext cx="7560000" cy="10693401"/>
            <a:chOff x="0" y="0"/>
            <a:chExt cx="7560000" cy="106934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1AAC4F-F4A3-D00A-294C-46E0196E8C87}"/>
                </a:ext>
              </a:extLst>
            </p:cNvPr>
            <p:cNvGrpSpPr/>
            <p:nvPr/>
          </p:nvGrpSpPr>
          <p:grpSpPr>
            <a:xfrm>
              <a:off x="0" y="0"/>
              <a:ext cx="7560000" cy="10693401"/>
              <a:chOff x="0" y="0"/>
              <a:chExt cx="7560000" cy="10693401"/>
            </a:xfrm>
          </p:grpSpPr>
          <p:sp>
            <p:nvSpPr>
              <p:cNvPr id="3" name="Background Pattern"/>
              <p:cNvSpPr/>
              <p:nvPr/>
            </p:nvSpPr>
            <p:spPr>
              <a:xfrm>
                <a:off x="0" y="0"/>
                <a:ext cx="7560000" cy="7573771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98361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98361"/>
                    </a:lnTo>
                    <a:lnTo>
                      <a:pt x="0" y="100983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Background Pattern"/>
              <p:cNvSpPr/>
              <p:nvPr/>
            </p:nvSpPr>
            <p:spPr>
              <a:xfrm flipH="1">
                <a:off x="0" y="7602347"/>
                <a:ext cx="7560000" cy="3091054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98361">
                    <a:moveTo>
                      <a:pt x="10080000" y="0"/>
                    </a:moveTo>
                    <a:lnTo>
                      <a:pt x="0" y="0"/>
                    </a:lnTo>
                    <a:lnTo>
                      <a:pt x="0" y="10098360"/>
                    </a:lnTo>
                    <a:lnTo>
                      <a:pt x="10080000" y="10098360"/>
                    </a:lnTo>
                    <a:lnTo>
                      <a:pt x="10080000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14502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" name="Gradient"/>
            <p:cNvSpPr/>
            <p:nvPr/>
          </p:nvSpPr>
          <p:spPr>
            <a:xfrm>
              <a:off x="0" y="0"/>
              <a:ext cx="3974455" cy="3788328"/>
            </a:xfrm>
            <a:custGeom>
              <a:avLst/>
              <a:gdLst/>
              <a:ahLst/>
              <a:cxnLst/>
              <a:rect l="l" t="t" r="r" b="b"/>
              <a:pathLst>
                <a:path w="8485691" h="8485691">
                  <a:moveTo>
                    <a:pt x="0" y="0"/>
                  </a:moveTo>
                  <a:lnTo>
                    <a:pt x="8485691" y="0"/>
                  </a:lnTo>
                  <a:lnTo>
                    <a:pt x="8485691" y="8485691"/>
                  </a:lnTo>
                  <a:lnTo>
                    <a:pt x="0" y="8485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3506" t="-12399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Text">
              <a:extLst>
                <a:ext uri="{FF2B5EF4-FFF2-40B4-BE49-F238E27FC236}">
                  <a16:creationId xmlns:a16="http://schemas.microsoft.com/office/drawing/2014/main" id="{86C84E83-0F41-0112-28F2-0A45D789C9E8}"/>
                </a:ext>
              </a:extLst>
            </p:cNvPr>
            <p:cNvGrpSpPr/>
            <p:nvPr/>
          </p:nvGrpSpPr>
          <p:grpSpPr>
            <a:xfrm>
              <a:off x="357571" y="180975"/>
              <a:ext cx="6847269" cy="3724096"/>
              <a:chOff x="357571" y="180975"/>
              <a:chExt cx="6847269" cy="3724096"/>
            </a:xfrm>
          </p:grpSpPr>
          <p:sp>
            <p:nvSpPr>
              <p:cNvPr id="19" name="POTLUCK"/>
              <p:cNvSpPr txBox="1"/>
              <p:nvPr/>
            </p:nvSpPr>
            <p:spPr>
              <a:xfrm rot="5400000">
                <a:off x="5112665" y="1443137"/>
                <a:ext cx="3145603" cy="10387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6750" dirty="0">
                    <a:solidFill>
                      <a:srgbClr val="FFFEAD"/>
                    </a:solidFill>
                    <a:latin typeface="Anton"/>
                    <a:ea typeface="Anton"/>
                    <a:cs typeface="Anton"/>
                    <a:sym typeface="Anton"/>
                  </a:rPr>
                  <a:t>POTLUCK</a:t>
                </a:r>
              </a:p>
            </p:txBody>
          </p:sp>
          <p:sp>
            <p:nvSpPr>
              <p:cNvPr id="6" name="SOUP"/>
              <p:cNvSpPr txBox="1"/>
              <p:nvPr/>
            </p:nvSpPr>
            <p:spPr>
              <a:xfrm>
                <a:off x="357571" y="180975"/>
                <a:ext cx="5821570" cy="3724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24200" dirty="0">
                    <a:solidFill>
                      <a:srgbClr val="FFFEAD"/>
                    </a:solidFill>
                    <a:latin typeface="Anton"/>
                    <a:ea typeface="Anton"/>
                    <a:cs typeface="Anton"/>
                    <a:sym typeface="Anton"/>
                  </a:rPr>
                  <a:t>SOUP</a:t>
                </a:r>
              </a:p>
            </p:txBody>
          </p:sp>
          <p:sp>
            <p:nvSpPr>
              <p:cNvPr id="21" name="Sign up Sheet"/>
              <p:cNvSpPr txBox="1"/>
              <p:nvPr/>
            </p:nvSpPr>
            <p:spPr>
              <a:xfrm rot="2920903">
                <a:off x="4828514" y="285771"/>
                <a:ext cx="1270764" cy="14897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prstTxWarp prst="textArchUp">
                  <a:avLst>
                    <a:gd name="adj" fmla="val 9822379"/>
                  </a:avLst>
                </a:prstTxWarp>
                <a:spAutoFit/>
              </a:bodyPr>
              <a:lstStyle/>
              <a:p>
                <a:pPr algn="ctr"/>
                <a:r>
                  <a:rPr lang="en-US" sz="850" spc="-42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</p:grpSp>
        <p:grpSp>
          <p:nvGrpSpPr>
            <p:cNvPr id="32" name="Text">
              <a:extLst>
                <a:ext uri="{FF2B5EF4-FFF2-40B4-BE49-F238E27FC236}">
                  <a16:creationId xmlns:a16="http://schemas.microsoft.com/office/drawing/2014/main" id="{0263066D-52E0-7185-015B-C1A4B1194CDD}"/>
                </a:ext>
              </a:extLst>
            </p:cNvPr>
            <p:cNvGrpSpPr/>
            <p:nvPr/>
          </p:nvGrpSpPr>
          <p:grpSpPr>
            <a:xfrm>
              <a:off x="267636" y="10236081"/>
              <a:ext cx="6996850" cy="134197"/>
              <a:chOff x="267636" y="10236081"/>
              <a:chExt cx="6996850" cy="134197"/>
            </a:xfrm>
          </p:grpSpPr>
          <p:sp>
            <p:nvSpPr>
              <p:cNvPr id="24" name="Emily Davis  - Organizer  |  +1 (555) 123-4567"/>
              <p:cNvSpPr txBox="1"/>
              <p:nvPr/>
            </p:nvSpPr>
            <p:spPr>
              <a:xfrm>
                <a:off x="5235831" y="10236081"/>
                <a:ext cx="2028655" cy="1341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Emily Davis - Organizer | 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+1 (555) 123-4567 </a:t>
                </a:r>
                <a:endParaRPr lang="en-US" sz="800" spc="-40" dirty="0">
                  <a:solidFill>
                    <a:srgbClr val="FFFFFF">
                      <a:alpha val="80000"/>
                    </a:srgbClr>
                  </a:solidFill>
                  <a:latin typeface="Sora" pitchFamily="2" charset="0"/>
                  <a:ea typeface="Sora"/>
                  <a:cs typeface="Sora" pitchFamily="2" charset="0"/>
                  <a:sym typeface="Sora"/>
                </a:endParaRPr>
              </a:p>
            </p:txBody>
          </p:sp>
          <p:sp>
            <p:nvSpPr>
              <p:cNvPr id="17" name="Cozy Hearth Community Center | 45 Autumn Lane, Warmhaven"/>
              <p:cNvSpPr txBox="1"/>
              <p:nvPr/>
            </p:nvSpPr>
            <p:spPr>
              <a:xfrm>
                <a:off x="267636" y="10236081"/>
                <a:ext cx="2977214" cy="134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Cozy Hearth Community Center |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 45 Autumn Lane, Warmhaven</a:t>
                </a:r>
              </a:p>
            </p:txBody>
          </p:sp>
        </p:grpSp>
        <p:grpSp>
          <p:nvGrpSpPr>
            <p:cNvPr id="29" name="Image">
              <a:extLst>
                <a:ext uri="{FF2B5EF4-FFF2-40B4-BE49-F238E27FC236}">
                  <a16:creationId xmlns:a16="http://schemas.microsoft.com/office/drawing/2014/main" id="{D2C9A522-4A09-F869-F6FD-82C2A1DDDC95}"/>
                </a:ext>
              </a:extLst>
            </p:cNvPr>
            <p:cNvGrpSpPr/>
            <p:nvPr/>
          </p:nvGrpSpPr>
          <p:grpSpPr>
            <a:xfrm>
              <a:off x="377608" y="1804411"/>
              <a:ext cx="7180479" cy="8886188"/>
              <a:chOff x="377608" y="1804411"/>
              <a:chExt cx="7180479" cy="8886188"/>
            </a:xfrm>
          </p:grpSpPr>
          <p:sp>
            <p:nvSpPr>
              <p:cNvPr id="5" name="Gradient"/>
              <p:cNvSpPr/>
              <p:nvPr/>
            </p:nvSpPr>
            <p:spPr>
              <a:xfrm>
                <a:off x="459801" y="2204908"/>
                <a:ext cx="7098286" cy="8485691"/>
              </a:xfrm>
              <a:custGeom>
                <a:avLst/>
                <a:gdLst/>
                <a:ahLst/>
                <a:cxnLst/>
                <a:rect l="l" t="t" r="r" b="b"/>
                <a:pathLst>
                  <a:path w="8485691" h="8485691">
                    <a:moveTo>
                      <a:pt x="0" y="0"/>
                    </a:moveTo>
                    <a:lnTo>
                      <a:pt x="8485691" y="0"/>
                    </a:lnTo>
                    <a:lnTo>
                      <a:pt x="8485691" y="8485691"/>
                    </a:lnTo>
                    <a:lnTo>
                      <a:pt x="0" y="8485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1954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Gradient"/>
              <p:cNvSpPr/>
              <p:nvPr/>
            </p:nvSpPr>
            <p:spPr>
              <a:xfrm>
                <a:off x="621257" y="1804411"/>
                <a:ext cx="6310486" cy="7083178"/>
              </a:xfrm>
              <a:custGeom>
                <a:avLst/>
                <a:gdLst/>
                <a:ahLst/>
                <a:cxnLst/>
                <a:rect l="l" t="t" r="r" b="b"/>
                <a:pathLst>
                  <a:path w="8485691" h="8485691">
                    <a:moveTo>
                      <a:pt x="0" y="0"/>
                    </a:moveTo>
                    <a:lnTo>
                      <a:pt x="8485692" y="0"/>
                    </a:lnTo>
                    <a:lnTo>
                      <a:pt x="8485692" y="8485692"/>
                    </a:lnTo>
                    <a:lnTo>
                      <a:pt x="0" y="84856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6073" r="-617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Image"/>
              <p:cNvSpPr/>
              <p:nvPr/>
            </p:nvSpPr>
            <p:spPr>
              <a:xfrm flipH="1">
                <a:off x="377608" y="2204908"/>
                <a:ext cx="6683646" cy="4292883"/>
              </a:xfrm>
              <a:custGeom>
                <a:avLst/>
                <a:gdLst/>
                <a:ahLst/>
                <a:cxnLst/>
                <a:rect l="l" t="t" r="r" b="b"/>
                <a:pathLst>
                  <a:path w="10134994" h="6752440">
                    <a:moveTo>
                      <a:pt x="10134994" y="0"/>
                    </a:moveTo>
                    <a:lnTo>
                      <a:pt x="0" y="0"/>
                    </a:lnTo>
                    <a:lnTo>
                      <a:pt x="0" y="6752440"/>
                    </a:lnTo>
                    <a:lnTo>
                      <a:pt x="10134994" y="6752440"/>
                    </a:lnTo>
                    <a:lnTo>
                      <a:pt x="10134994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25665" r="-51639" b="-3162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Text">
              <a:extLst>
                <a:ext uri="{FF2B5EF4-FFF2-40B4-BE49-F238E27FC236}">
                  <a16:creationId xmlns:a16="http://schemas.microsoft.com/office/drawing/2014/main" id="{D208E753-343F-F9B3-C9FD-E19731343481}"/>
                </a:ext>
              </a:extLst>
            </p:cNvPr>
            <p:cNvGrpSpPr/>
            <p:nvPr/>
          </p:nvGrpSpPr>
          <p:grpSpPr>
            <a:xfrm>
              <a:off x="6116086" y="5041900"/>
              <a:ext cx="1162339" cy="712533"/>
              <a:chOff x="6116086" y="5041900"/>
              <a:chExt cx="1162339" cy="71253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844082" y="5041900"/>
                <a:ext cx="434343" cy="17279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November 18, 2025"/>
              <p:cNvSpPr txBox="1"/>
              <p:nvPr/>
            </p:nvSpPr>
            <p:spPr>
              <a:xfrm>
                <a:off x="6116086" y="5277379"/>
                <a:ext cx="1150432" cy="4770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>
                  <a:lnSpc>
                    <a:spcPts val="1800"/>
                  </a:lnSpc>
                  <a:spcBef>
                    <a:spcPct val="0"/>
                  </a:spcBef>
                  <a:defRPr sz="1550" spc="-78">
                    <a:solidFill>
                      <a:srgbClr val="FFFFFF">
                        <a:alpha val="89804"/>
                      </a:srgbClr>
                    </a:solidFill>
                    <a:latin typeface="Sora SemiBold" pitchFamily="2" charset="0"/>
                    <a:ea typeface="Sora Semi-Bold"/>
                    <a:cs typeface="Sora SemiBold" pitchFamily="2" charset="0"/>
                  </a:defRPr>
                </a:lvl1pPr>
              </a:lstStyle>
              <a:p>
                <a:pPr algn="r"/>
                <a:r>
                  <a:rPr lang="en-US" dirty="0">
                    <a:sym typeface="Sora Semi-Bold"/>
                  </a:rPr>
                  <a:t> November 18, 2025</a:t>
                </a:r>
              </a:p>
            </p:txBody>
          </p:sp>
          <p:sp>
            <p:nvSpPr>
              <p:cNvPr id="22" name="Date"/>
              <p:cNvSpPr txBox="1"/>
              <p:nvPr/>
            </p:nvSpPr>
            <p:spPr>
              <a:xfrm>
                <a:off x="6851513" y="5066741"/>
                <a:ext cx="419482" cy="1154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50" u="none" strike="noStrike" spc="-42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Date</a:t>
                </a:r>
              </a:p>
            </p:txBody>
          </p:sp>
        </p:grpSp>
        <p:grpSp>
          <p:nvGrpSpPr>
            <p:cNvPr id="30" name="Text">
              <a:extLst>
                <a:ext uri="{FF2B5EF4-FFF2-40B4-BE49-F238E27FC236}">
                  <a16:creationId xmlns:a16="http://schemas.microsoft.com/office/drawing/2014/main" id="{0CCB1012-1545-6F26-EC40-07ADE689E5F3}"/>
                </a:ext>
              </a:extLst>
            </p:cNvPr>
            <p:cNvGrpSpPr/>
            <p:nvPr/>
          </p:nvGrpSpPr>
          <p:grpSpPr>
            <a:xfrm>
              <a:off x="241042" y="5041900"/>
              <a:ext cx="943856" cy="712533"/>
              <a:chOff x="241042" y="5041900"/>
              <a:chExt cx="943856" cy="71253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41042" y="5041900"/>
                <a:ext cx="434343" cy="17279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Time"/>
              <p:cNvSpPr txBox="1"/>
              <p:nvPr/>
            </p:nvSpPr>
            <p:spPr>
              <a:xfrm>
                <a:off x="241042" y="5066741"/>
                <a:ext cx="434344" cy="1154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50" spc="-42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Time</a:t>
                </a:r>
              </a:p>
            </p:txBody>
          </p:sp>
          <p:sp>
            <p:nvSpPr>
              <p:cNvPr id="23" name="4:00 PM"/>
              <p:cNvSpPr txBox="1"/>
              <p:nvPr/>
            </p:nvSpPr>
            <p:spPr>
              <a:xfrm>
                <a:off x="279825" y="5277379"/>
                <a:ext cx="905073" cy="4770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r">
                  <a:spcBef>
                    <a:spcPct val="0"/>
                  </a:spcBef>
                  <a:defRPr sz="1550" spc="-78">
                    <a:solidFill>
                      <a:srgbClr val="FFFFFF">
                        <a:alpha val="89804"/>
                      </a:srgbClr>
                    </a:solidFill>
                    <a:latin typeface="Sora SemiBold" pitchFamily="2" charset="0"/>
                    <a:ea typeface="Sora Semi-Bold"/>
                    <a:cs typeface="Sora SemiBold" pitchFamily="2" charset="0"/>
                  </a:defRPr>
                </a:lvl1pPr>
              </a:lstStyle>
              <a:p>
                <a:pPr algn="l">
                  <a:lnSpc>
                    <a:spcPts val="1800"/>
                  </a:lnSpc>
                </a:pPr>
                <a:r>
                  <a:rPr lang="en-US" dirty="0">
                    <a:sym typeface="Sora Semi-Bold"/>
                  </a:rPr>
                  <a:t>4:00 PM 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dirty="0">
                    <a:sym typeface="Sora Semi-Bold"/>
                  </a:rPr>
                  <a:t>– 8:00 PM</a:t>
                </a:r>
              </a:p>
            </p:txBody>
          </p:sp>
        </p:grpSp>
        <p:sp>
          <p:nvSpPr>
            <p:cNvPr id="25" name="QuickSignup"/>
            <p:cNvSpPr/>
            <p:nvPr/>
          </p:nvSpPr>
          <p:spPr>
            <a:xfrm>
              <a:off x="3892142" y="10245519"/>
              <a:ext cx="666651" cy="134372"/>
            </a:xfrm>
            <a:custGeom>
              <a:avLst/>
              <a:gdLst/>
              <a:ahLst/>
              <a:cxnLst/>
              <a:rect l="l" t="t" r="r" b="b"/>
              <a:pathLst>
                <a:path w="666651" h="134372">
                  <a:moveTo>
                    <a:pt x="0" y="0"/>
                  </a:moveTo>
                  <a:lnTo>
                    <a:pt x="666651" y="0"/>
                  </a:lnTo>
                  <a:lnTo>
                    <a:pt x="666651" y="134372"/>
                  </a:lnTo>
                  <a:lnTo>
                    <a:pt x="0" y="1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40130"/>
              </p:ext>
            </p:extLst>
          </p:nvPr>
        </p:nvGraphicFramePr>
        <p:xfrm>
          <a:off x="279825" y="5920458"/>
          <a:ext cx="6996850" cy="4221763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7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15C2E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Participant Name</a:t>
                      </a:r>
                      <a:endParaRPr lang="en-US" sz="7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15C2E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7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15C2E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7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15C2E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Type of Soup</a:t>
                      </a:r>
                      <a:endParaRPr lang="en-US" sz="7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15C2E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Special Ingredients</a:t>
                      </a:r>
                      <a:endParaRPr lang="en-US" sz="7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E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650" dirty="0">
                        <a:solidFill>
                          <a:srgbClr val="E9793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4B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Sora</vt:lpstr>
      <vt:lpstr>Anton</vt:lpstr>
      <vt:lpstr>Sora Semi-Bold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(Portrait)</dc:title>
  <dc:creator>Hoang Anh</dc:creator>
  <cp:lastModifiedBy>Hoang Anh</cp:lastModifiedBy>
  <cp:revision>42</cp:revision>
  <dcterms:created xsi:type="dcterms:W3CDTF">2006-08-16T00:00:00Z</dcterms:created>
  <dcterms:modified xsi:type="dcterms:W3CDTF">2025-01-09T03:09:06Z</dcterms:modified>
  <dc:identifier>DAGbYl1w17U</dc:identifier>
</cp:coreProperties>
</file>