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925"/>
    <a:srgbClr val="E9793A"/>
    <a:srgbClr val="C57E66"/>
    <a:srgbClr val="A9421E"/>
    <a:srgbClr val="712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96" y="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380" userDrawn="1">
          <p15:clr>
            <a:srgbClr val="F26B43"/>
          </p15:clr>
        </p15:guide>
        <p15:guide id="3" pos="4732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Soup Potluck #3">
            <a:extLst>
              <a:ext uri="{FF2B5EF4-FFF2-40B4-BE49-F238E27FC236}">
                <a16:creationId xmlns:a16="http://schemas.microsoft.com/office/drawing/2014/main" id="{8914D111-598D-54A8-A621-85BF6B7D2D72}"/>
              </a:ext>
            </a:extLst>
          </p:cNvPr>
          <p:cNvGrpSpPr/>
          <p:nvPr/>
        </p:nvGrpSpPr>
        <p:grpSpPr>
          <a:xfrm>
            <a:off x="0" y="0"/>
            <a:ext cx="7560000" cy="10310666"/>
            <a:chOff x="0" y="0"/>
            <a:chExt cx="7560000" cy="1031066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7B07218-99D0-A4A7-ED6F-ACA6EA23FFCB}"/>
                </a:ext>
              </a:extLst>
            </p:cNvPr>
            <p:cNvGrpSpPr/>
            <p:nvPr/>
          </p:nvGrpSpPr>
          <p:grpSpPr>
            <a:xfrm>
              <a:off x="0" y="0"/>
              <a:ext cx="7560000" cy="2670437"/>
              <a:chOff x="0" y="0"/>
              <a:chExt cx="7560000" cy="2670437"/>
            </a:xfrm>
          </p:grpSpPr>
          <p:pic>
            <p:nvPicPr>
              <p:cNvPr id="3" name="Image"/>
              <p:cNvPicPr>
                <a:picLocks noChangeAspect="1"/>
              </p:cNvPicPr>
              <p:nvPr/>
            </p:nvPicPr>
            <p:blipFill>
              <a:blip r:embed="rId2">
                <a:alphaModFix amt="80000"/>
              </a:blip>
              <a:srcRect l="11860" t="37523" b="41734"/>
              <a:stretch/>
            </p:blipFill>
            <p:spPr>
              <a:xfrm>
                <a:off x="0" y="0"/>
                <a:ext cx="7560000" cy="2670437"/>
              </a:xfrm>
              <a:prstGeom prst="rect">
                <a:avLst/>
              </a:prstGeom>
            </p:spPr>
          </p:pic>
          <p:sp>
            <p:nvSpPr>
              <p:cNvPr id="5" name="Gradient Overlay"/>
              <p:cNvSpPr/>
              <p:nvPr/>
            </p:nvSpPr>
            <p:spPr>
              <a:xfrm rot="10800000">
                <a:off x="0" y="293693"/>
                <a:ext cx="7556500" cy="237674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17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1772"/>
                    </a:lnTo>
                    <a:lnTo>
                      <a:pt x="0" y="851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54144">
                      <a:alpha val="100000"/>
                    </a:srgbClr>
                  </a:gs>
                  <a:gs pos="100000">
                    <a:srgbClr val="354144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BCC3064-87EA-B748-957A-F070B845792C}"/>
                </a:ext>
              </a:extLst>
            </p:cNvPr>
            <p:cNvGrpSpPr/>
            <p:nvPr/>
          </p:nvGrpSpPr>
          <p:grpSpPr>
            <a:xfrm>
              <a:off x="313466" y="10156906"/>
              <a:ext cx="6933069" cy="153760"/>
              <a:chOff x="313466" y="10156906"/>
              <a:chExt cx="6933069" cy="15376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3831700" y="10159771"/>
                <a:ext cx="148029" cy="148029"/>
              </a:xfrm>
              <a:custGeom>
                <a:avLst/>
                <a:gdLst/>
                <a:ahLst/>
                <a:cxnLst/>
                <a:rect l="l" t="t" r="r" b="b"/>
                <a:pathLst>
                  <a:path w="197372" h="197372">
                    <a:moveTo>
                      <a:pt x="0" y="0"/>
                    </a:moveTo>
                    <a:lnTo>
                      <a:pt x="197372" y="0"/>
                    </a:lnTo>
                    <a:lnTo>
                      <a:pt x="197372" y="197372"/>
                    </a:lnTo>
                    <a:lnTo>
                      <a:pt x="0" y="1973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8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313466" y="10159771"/>
                <a:ext cx="148029" cy="148029"/>
              </a:xfrm>
              <a:custGeom>
                <a:avLst/>
                <a:gdLst/>
                <a:ahLst/>
                <a:cxnLst/>
                <a:rect l="l" t="t" r="r" b="b"/>
                <a:pathLst>
                  <a:path w="197372" h="197372">
                    <a:moveTo>
                      <a:pt x="0" y="0"/>
                    </a:moveTo>
                    <a:lnTo>
                      <a:pt x="197372" y="0"/>
                    </a:lnTo>
                    <a:lnTo>
                      <a:pt x="197372" y="197372"/>
                    </a:lnTo>
                    <a:lnTo>
                      <a:pt x="0" y="1973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8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4056999" y="10156906"/>
                <a:ext cx="318953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99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Golden Bowl Banquet Hall, 77 Soup Trail, Broth Haven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545307" y="10156906"/>
                <a:ext cx="146610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99" u="none" strike="noStrike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2 PM - 6 PM | 16.03.2026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F925373-265B-7679-940F-B79CAEDEB261}"/>
                </a:ext>
              </a:extLst>
            </p:cNvPr>
            <p:cNvGrpSpPr/>
            <p:nvPr/>
          </p:nvGrpSpPr>
          <p:grpSpPr>
            <a:xfrm>
              <a:off x="311716" y="2224015"/>
              <a:ext cx="6933068" cy="7711985"/>
              <a:chOff x="311716" y="2224015"/>
              <a:chExt cx="6933068" cy="77119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1716" y="2224015"/>
                <a:ext cx="6933068" cy="7711985"/>
              </a:xfrm>
              <a:prstGeom prst="roundRect">
                <a:avLst>
                  <a:gd name="adj" fmla="val 914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478951" y="2434289"/>
                <a:ext cx="1892538" cy="357150"/>
              </a:xfrm>
              <a:prstGeom prst="roundRect">
                <a:avLst/>
              </a:prstGeom>
              <a:solidFill>
                <a:srgbClr val="B5831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2536986" y="2434289"/>
                <a:ext cx="1787698" cy="357150"/>
              </a:xfrm>
              <a:prstGeom prst="roundRect">
                <a:avLst/>
              </a:prstGeom>
              <a:solidFill>
                <a:srgbClr val="B5831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4490168" y="2434289"/>
                <a:ext cx="2590880" cy="357150"/>
              </a:xfrm>
              <a:prstGeom prst="roundRect">
                <a:avLst/>
              </a:prstGeom>
              <a:solidFill>
                <a:srgbClr val="B5831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78951" y="3249207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536996" y="3249207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490168" y="3249207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78951" y="3711739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2536996" y="3711739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490168" y="3711739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78951" y="4174270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2536996" y="4174270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490168" y="4174270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78951" y="4636801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2536996" y="4636801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490168" y="4636801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78951" y="5099332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2536996" y="5099332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490168" y="5099332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78951" y="5561864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2536996" y="5561864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490168" y="5561864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78951" y="6024395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2536996" y="6024395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4490168" y="6024395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478951" y="6486926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2536996" y="6486926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4490168" y="6486926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78951" y="6949458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2536996" y="6949458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4490168" y="6949458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78951" y="7411989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536996" y="7411989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490168" y="7411989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78951" y="7874520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2536996" y="7874520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4490168" y="7874520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478951" y="8337051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2536996" y="8337051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4490168" y="8337051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478951" y="8799583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2536996" y="8799583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4490168" y="8799583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478951" y="9262114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2536996" y="9262114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4490168" y="9262114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478951" y="9724645"/>
                <a:ext cx="1892549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2536996" y="9724645"/>
                <a:ext cx="1787687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4490168" y="9724645"/>
                <a:ext cx="2590880" cy="0"/>
              </a:xfrm>
              <a:prstGeom prst="line">
                <a:avLst/>
              </a:prstGeom>
              <a:ln w="6350" cap="rnd">
                <a:solidFill>
                  <a:srgbClr val="354144">
                    <a:alpha val="24706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696630" y="2551308"/>
                <a:ext cx="14571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NAME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2702246" y="2551308"/>
                <a:ext cx="14571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PHONE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5144415" y="2551308"/>
                <a:ext cx="128238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43" dirty="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I AM BRINGING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97A3CD5-C15C-4D3C-B9A5-C6906420DA03}"/>
                </a:ext>
              </a:extLst>
            </p:cNvPr>
            <p:cNvGrpSpPr/>
            <p:nvPr/>
          </p:nvGrpSpPr>
          <p:grpSpPr>
            <a:xfrm>
              <a:off x="126092" y="410494"/>
              <a:ext cx="7304315" cy="1461939"/>
              <a:chOff x="126092" y="410494"/>
              <a:chExt cx="7304315" cy="1461939"/>
            </a:xfrm>
          </p:grpSpPr>
          <p:sp>
            <p:nvSpPr>
              <p:cNvPr id="74" name="TextBox 74"/>
              <p:cNvSpPr txBox="1"/>
              <p:nvPr/>
            </p:nvSpPr>
            <p:spPr>
              <a:xfrm>
                <a:off x="126092" y="410494"/>
                <a:ext cx="7304315" cy="14619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400" b="1" spc="-479" dirty="0">
                    <a:solidFill>
                      <a:srgbClr val="FFFFF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Soup Potluck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313466" y="419530"/>
                <a:ext cx="1713170" cy="2077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50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</a:t>
                </a:r>
                <a:r>
                  <a:rPr lang="en-US" sz="1350" u="none" strike="noStrike" dirty="0">
                    <a:solidFill>
                      <a:srgbClr val="FFFFFF">
                        <a:alpha val="69804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ign up Sheet</a:t>
                </a:r>
              </a:p>
            </p:txBody>
          </p:sp>
        </p:grpSp>
        <p:sp>
          <p:nvSpPr>
            <p:cNvPr id="76" name="QuickSignup"/>
            <p:cNvSpPr/>
            <p:nvPr/>
          </p:nvSpPr>
          <p:spPr>
            <a:xfrm>
              <a:off x="2588231" y="10166600"/>
              <a:ext cx="666651" cy="134372"/>
            </a:xfrm>
            <a:custGeom>
              <a:avLst/>
              <a:gdLst/>
              <a:ahLst/>
              <a:cxnLst/>
              <a:rect l="l" t="t" r="r" b="b"/>
              <a:pathLst>
                <a:path w="666651" h="134372">
                  <a:moveTo>
                    <a:pt x="0" y="0"/>
                  </a:moveTo>
                  <a:lnTo>
                    <a:pt x="666651" y="0"/>
                  </a:lnTo>
                  <a:lnTo>
                    <a:pt x="666651" y="134372"/>
                  </a:lnTo>
                  <a:lnTo>
                    <a:pt x="0" y="134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 Exchange, Soup Potluck, Spring Potluck (Portrait)</dc:title>
  <dc:creator>Hoang Anh</dc:creator>
  <cp:lastModifiedBy>Hoang Anh</cp:lastModifiedBy>
  <cp:revision>41</cp:revision>
  <dcterms:created xsi:type="dcterms:W3CDTF">2006-08-16T00:00:00Z</dcterms:created>
  <dcterms:modified xsi:type="dcterms:W3CDTF">2025-01-09T03:09:37Z</dcterms:modified>
  <dc:identifier>DAGbYl1w17U</dc:identifier>
</cp:coreProperties>
</file>