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5" r:id="rId2"/>
  </p:sldIdLst>
  <p:sldSz cx="7556500" cy="10693400"/>
  <p:notesSz cx="6858000" cy="9144000"/>
  <p:embeddedFontLst>
    <p:embeddedFont>
      <p:font typeface="Inter" panose="02000503000000020004" pitchFamily="2" charset="0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54C"/>
    <a:srgbClr val="4B5C70"/>
    <a:srgbClr val="FFF0C8"/>
    <a:srgbClr val="7A472C"/>
    <a:srgbClr val="5D3116"/>
    <a:srgbClr val="478C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6" d="100"/>
          <a:sy n="66" d="100"/>
        </p:scale>
        <p:origin x="254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3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Military #1">
            <a:extLst>
              <a:ext uri="{FF2B5EF4-FFF2-40B4-BE49-F238E27FC236}">
                <a16:creationId xmlns:a16="http://schemas.microsoft.com/office/drawing/2014/main" id="{449CADF0-201E-B325-6975-9C7648DDC4CB}"/>
              </a:ext>
            </a:extLst>
          </p:cNvPr>
          <p:cNvGrpSpPr/>
          <p:nvPr/>
        </p:nvGrpSpPr>
        <p:grpSpPr>
          <a:xfrm>
            <a:off x="-59806" y="0"/>
            <a:ext cx="7616306" cy="10500826"/>
            <a:chOff x="-59806" y="0"/>
            <a:chExt cx="7616306" cy="10500826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D4596489-776B-B181-D529-B5112E0507E2}"/>
                </a:ext>
              </a:extLst>
            </p:cNvPr>
            <p:cNvGrpSpPr/>
            <p:nvPr/>
          </p:nvGrpSpPr>
          <p:grpSpPr>
            <a:xfrm>
              <a:off x="0" y="0"/>
              <a:ext cx="7556500" cy="2692295"/>
              <a:chOff x="0" y="0"/>
              <a:chExt cx="7556500" cy="2692295"/>
            </a:xfrm>
          </p:grpSpPr>
          <p:pic>
            <p:nvPicPr>
              <p:cNvPr id="3" name="Image"/>
              <p:cNvPicPr>
                <a:picLocks noChangeAspect="1"/>
              </p:cNvPicPr>
              <p:nvPr/>
            </p:nvPicPr>
            <p:blipFill>
              <a:blip r:embed="rId2">
                <a:alphaModFix amt="80000"/>
              </a:blip>
              <a:srcRect t="30061" r="46" b="16487"/>
              <a:stretch/>
            </p:blipFill>
            <p:spPr>
              <a:xfrm>
                <a:off x="0" y="0"/>
                <a:ext cx="7556500" cy="2692295"/>
              </a:xfrm>
              <a:prstGeom prst="rect">
                <a:avLst/>
              </a:prstGeom>
            </p:spPr>
          </p:pic>
          <p:sp>
            <p:nvSpPr>
              <p:cNvPr id="5" name="Gradient Overlay"/>
              <p:cNvSpPr/>
              <p:nvPr/>
            </p:nvSpPr>
            <p:spPr>
              <a:xfrm rot="10800000">
                <a:off x="0" y="315551"/>
                <a:ext cx="7556500" cy="2376744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51772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51772"/>
                    </a:lnTo>
                    <a:lnTo>
                      <a:pt x="0" y="851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1B2331">
                      <a:alpha val="100000"/>
                    </a:srgbClr>
                  </a:gs>
                  <a:gs pos="100000">
                    <a:srgbClr val="1B2331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113AF57-C73C-6D7F-96C0-048ECC2FC981}"/>
                </a:ext>
              </a:extLst>
            </p:cNvPr>
            <p:cNvGrpSpPr/>
            <p:nvPr/>
          </p:nvGrpSpPr>
          <p:grpSpPr>
            <a:xfrm>
              <a:off x="-59806" y="198798"/>
              <a:ext cx="7560000" cy="2492990"/>
              <a:chOff x="-59806" y="198798"/>
              <a:chExt cx="7560000" cy="2492990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-59806" y="198798"/>
                <a:ext cx="7560000" cy="249299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16000" b="1" spc="-792" dirty="0">
                    <a:solidFill>
                      <a:srgbClr val="FFFFFF"/>
                    </a:solidFill>
                    <a:latin typeface="Inter" panose="02000503000000020004" pitchFamily="2" charset="0"/>
                    <a:ea typeface="Inter" panose="02000503000000020004" pitchFamily="2" charset="0"/>
                    <a:cs typeface="Inter Bold"/>
                    <a:sym typeface="Inter Bold"/>
                  </a:rPr>
                  <a:t>Military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4357112" y="716751"/>
                <a:ext cx="2790942" cy="23852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/>
                <a:r>
                  <a:rPr lang="en-US" sz="1550" spc="-77" dirty="0">
                    <a:solidFill>
                      <a:srgbClr val="FFFFFF">
                        <a:alpha val="69804"/>
                      </a:srgbClr>
                    </a:solidFill>
                    <a:latin typeface="Inter" panose="02000503000000020004" pitchFamily="2" charset="0"/>
                    <a:ea typeface="Inter" panose="02000503000000020004" pitchFamily="2" charset="0"/>
                    <a:cs typeface="Inter Light"/>
                    <a:sym typeface="Inter Light"/>
                  </a:rPr>
                  <a:t>Sign up Sheet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491588" y="2245550"/>
                <a:ext cx="4662081" cy="20005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1300" b="1" spc="-66" dirty="0">
                    <a:solidFill>
                      <a:srgbClr val="FFFFFF">
                        <a:alpha val="69804"/>
                      </a:srgbClr>
                    </a:solidFill>
                    <a:latin typeface="Inter" panose="02000503000000020004" pitchFamily="2" charset="0"/>
                    <a:ea typeface="Inter" panose="02000503000000020004" pitchFamily="2" charset="0"/>
                    <a:cs typeface="Inter Bold"/>
                    <a:sym typeface="Inter Bold"/>
                  </a:rPr>
                  <a:t>Crimson Hawk Division |</a:t>
                </a:r>
                <a:r>
                  <a:rPr lang="en-US" sz="1300" spc="-66" dirty="0">
                    <a:solidFill>
                      <a:srgbClr val="FFFFFF">
                        <a:alpha val="69804"/>
                      </a:srgbClr>
                    </a:solidFill>
                    <a:latin typeface="Inter" panose="02000503000000020004" pitchFamily="2" charset="0"/>
                    <a:ea typeface="Inter" panose="02000503000000020004" pitchFamily="2" charset="0"/>
                    <a:cs typeface="Inter Light"/>
                    <a:sym typeface="Inter Light"/>
                  </a:rPr>
                  <a:t> recruitment@crimsonhawkdivision.com </a:t>
                </a:r>
              </a:p>
            </p:txBody>
          </p:sp>
        </p:grpSp>
        <p:sp>
          <p:nvSpPr>
            <p:cNvPr id="11" name="QuickSignup"/>
            <p:cNvSpPr/>
            <p:nvPr/>
          </p:nvSpPr>
          <p:spPr>
            <a:xfrm>
              <a:off x="3427425" y="10358694"/>
              <a:ext cx="705151" cy="142132"/>
            </a:xfrm>
            <a:custGeom>
              <a:avLst/>
              <a:gdLst/>
              <a:ahLst/>
              <a:cxnLst/>
              <a:rect l="l" t="t" r="r" b="b"/>
              <a:pathLst>
                <a:path w="705151" h="142132">
                  <a:moveTo>
                    <a:pt x="0" y="0"/>
                  </a:moveTo>
                  <a:lnTo>
                    <a:pt x="705150" y="0"/>
                  </a:lnTo>
                  <a:lnTo>
                    <a:pt x="705150" y="142132"/>
                  </a:lnTo>
                  <a:lnTo>
                    <a:pt x="0" y="1421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10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885764"/>
              </p:ext>
            </p:extLst>
          </p:nvPr>
        </p:nvGraphicFramePr>
        <p:xfrm>
          <a:off x="437474" y="2806280"/>
          <a:ext cx="6681552" cy="7427380"/>
        </p:xfrm>
        <a:graphic>
          <a:graphicData uri="http://schemas.openxmlformats.org/drawingml/2006/table">
            <a:tbl>
              <a:tblPr/>
              <a:tblGrid>
                <a:gridCol w="167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0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36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Inter Bold"/>
                          <a:sym typeface="Inter Bold"/>
                        </a:rPr>
                        <a:t>Full Name</a:t>
                      </a:r>
                      <a:endParaRPr lang="en-US" sz="11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5C7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36"/>
                        </a:lnSpc>
                        <a:defRPr/>
                      </a:pPr>
                      <a:r>
                        <a:rPr lang="en-US" sz="800" b="1" u="none" strike="noStrike" dirty="0">
                          <a:solidFill>
                            <a:srgbClr val="FFFFFF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Inter Bold"/>
                          <a:sym typeface="Inter Bold"/>
                        </a:rPr>
                        <a:t>Phone</a:t>
                      </a:r>
                      <a:endParaRPr lang="en-US" sz="11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5C7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36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Inter Bold"/>
                          <a:sym typeface="Inter Bold"/>
                        </a:rPr>
                        <a:t>Educational Background</a:t>
                      </a:r>
                      <a:endParaRPr lang="en-US" sz="11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5C7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36"/>
                        </a:lnSpc>
                        <a:defRPr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Inter Bold"/>
                          <a:sym typeface="Inter Bold"/>
                        </a:rPr>
                        <a:t>Social Security Number </a:t>
                      </a:r>
                      <a:endParaRPr lang="en-US" sz="1100" dirty="0"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93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5C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4B5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7136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499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>
                        <a:solidFill>
                          <a:srgbClr val="4B5C7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0" marR="0" marT="0" marB="0" anchor="ctr">
                    <a:lnL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67" cap="flat" cmpd="sng" algn="ctr">
                      <a:solidFill>
                        <a:srgbClr val="C9CA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Inter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Cookout, Food, Military (Portrait)</dc:title>
  <dc:creator>Hoang Anh</dc:creator>
  <cp:lastModifiedBy>Hoang Anh</cp:lastModifiedBy>
  <cp:revision>56</cp:revision>
  <dcterms:created xsi:type="dcterms:W3CDTF">2006-08-16T00:00:00Z</dcterms:created>
  <dcterms:modified xsi:type="dcterms:W3CDTF">2024-12-06T14:36:07Z</dcterms:modified>
  <dc:identifier>DAGYG_-89kI</dc:identifier>
</cp:coreProperties>
</file>