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Oswald" pitchFamily="2" charset="0"/>
      <p:regular r:id="rId3"/>
      <p:bold r:id="rId4"/>
    </p:embeddedFont>
    <p:embeddedFont>
      <p:font typeface="Roboto" panose="02000000000000000000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F48"/>
    <a:srgbClr val="291D1B"/>
    <a:srgbClr val="AD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4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Military #3">
            <a:extLst>
              <a:ext uri="{FF2B5EF4-FFF2-40B4-BE49-F238E27FC236}">
                <a16:creationId xmlns:a16="http://schemas.microsoft.com/office/drawing/2014/main" id="{5D325E6D-21D5-BC81-57FC-34CC8BA3BE6D}"/>
              </a:ext>
            </a:extLst>
          </p:cNvPr>
          <p:cNvGrpSpPr/>
          <p:nvPr/>
        </p:nvGrpSpPr>
        <p:grpSpPr>
          <a:xfrm>
            <a:off x="0" y="0"/>
            <a:ext cx="10693400" cy="7210867"/>
            <a:chOff x="0" y="0"/>
            <a:chExt cx="10693400" cy="72108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006154-CD39-EB12-A91A-CDC7DF071B7C}"/>
                </a:ext>
              </a:extLst>
            </p:cNvPr>
            <p:cNvGrpSpPr/>
            <p:nvPr/>
          </p:nvGrpSpPr>
          <p:grpSpPr>
            <a:xfrm>
              <a:off x="0" y="0"/>
              <a:ext cx="10693400" cy="5125948"/>
              <a:chOff x="0" y="0"/>
              <a:chExt cx="10693400" cy="5125948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10693400" cy="2713484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87492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87491"/>
                    </a:lnTo>
                    <a:lnTo>
                      <a:pt x="0" y="28874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10722" b="-5196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 rot="10800000">
                <a:off x="0" y="339658"/>
                <a:ext cx="10693400" cy="2399226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859828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859828"/>
                    </a:lnTo>
                    <a:lnTo>
                      <a:pt x="0" y="8598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74F48">
                      <a:alpha val="100000"/>
                    </a:srgbClr>
                  </a:gs>
                  <a:gs pos="100000">
                    <a:srgbClr val="574F48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978383" y="0"/>
                <a:ext cx="4715017" cy="5125948"/>
              </a:xfrm>
              <a:custGeom>
                <a:avLst/>
                <a:gdLst/>
                <a:ahLst/>
                <a:cxnLst/>
                <a:rect l="l" t="t" r="r" b="b"/>
                <a:pathLst>
                  <a:path w="7320514" h="7320514">
                    <a:moveTo>
                      <a:pt x="0" y="0"/>
                    </a:moveTo>
                    <a:lnTo>
                      <a:pt x="7320514" y="0"/>
                    </a:lnTo>
                    <a:lnTo>
                      <a:pt x="7320514" y="7320514"/>
                    </a:lnTo>
                    <a:lnTo>
                      <a:pt x="0" y="73205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42812" r="-55260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3814624" cy="5125948"/>
              </a:xfrm>
              <a:custGeom>
                <a:avLst/>
                <a:gdLst/>
                <a:ahLst/>
                <a:cxnLst/>
                <a:rect l="l" t="t" r="r" b="b"/>
                <a:pathLst>
                  <a:path w="7320514" h="7320514">
                    <a:moveTo>
                      <a:pt x="0" y="0"/>
                    </a:moveTo>
                    <a:lnTo>
                      <a:pt x="7320513" y="0"/>
                    </a:lnTo>
                    <a:lnTo>
                      <a:pt x="7320513" y="7320514"/>
                    </a:lnTo>
                    <a:lnTo>
                      <a:pt x="0" y="73205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91907" t="-42812" r="-1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0EEB72-8932-0269-CD5E-CFA9A9EBC189}"/>
                </a:ext>
              </a:extLst>
            </p:cNvPr>
            <p:cNvGrpSpPr/>
            <p:nvPr/>
          </p:nvGrpSpPr>
          <p:grpSpPr>
            <a:xfrm>
              <a:off x="407491" y="7072368"/>
              <a:ext cx="9877018" cy="138499"/>
              <a:chOff x="407491" y="7072368"/>
              <a:chExt cx="9877018" cy="138499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407491" y="7072368"/>
                <a:ext cx="3653731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00" b="1" dirty="0">
                    <a:solidFill>
                      <a:srgbClr val="FFFFFF">
                        <a:alpha val="89804"/>
                      </a:srgbClr>
                    </a:solidFill>
                    <a:latin typeface="Oswald" pitchFamily="2" charset="0"/>
                    <a:ea typeface="Oswald Bold"/>
                    <a:cs typeface="Oswald Bold"/>
                    <a:sym typeface="Oswald Bold"/>
                  </a:rPr>
                  <a:t>Captain Marcus Steele</a:t>
                </a:r>
                <a:r>
                  <a:rPr lang="en-US" sz="900" dirty="0">
                    <a:solidFill>
                      <a:srgbClr val="FFFFFF">
                        <a:alpha val="89804"/>
                      </a:srgbClr>
                    </a:solidFill>
                    <a:latin typeface="Oswald" pitchFamily="2" charset="0"/>
                    <a:ea typeface="Oswald"/>
                    <a:cs typeface="Oswald"/>
                    <a:sym typeface="Oswald"/>
                  </a:rPr>
                  <a:t> | +1 (555) 123-4567 | recruitment@crimsonhawkdivision.com 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580052" y="7072368"/>
                <a:ext cx="4704457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>
                        <a:alpha val="89804"/>
                      </a:srgbClr>
                    </a:solidFill>
                    <a:latin typeface="Oswald" pitchFamily="2" charset="0"/>
                    <a:ea typeface="Oswald Bold"/>
                    <a:cs typeface="Oswald Bold"/>
                    <a:sym typeface="Oswald Bold"/>
                  </a:rPr>
                  <a:t>Crimson Hawk Division |</a:t>
                </a:r>
                <a:r>
                  <a:rPr lang="en-US" sz="900" dirty="0">
                    <a:solidFill>
                      <a:srgbClr val="FFFFFF">
                        <a:alpha val="89804"/>
                      </a:srgbClr>
                    </a:solidFill>
                    <a:latin typeface="Oswald" pitchFamily="2" charset="0"/>
                    <a:ea typeface="Oswald"/>
                    <a:cs typeface="Oswald"/>
                    <a:sym typeface="Oswald"/>
                  </a:rPr>
                  <a:t> 457 Liberty Crest Avenue, Falcon Ridge District, Sentinel City, TX 77301, United States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E5A1C6-EA0C-FB57-BEAC-59C80C9167EA}"/>
                </a:ext>
              </a:extLst>
            </p:cNvPr>
            <p:cNvGrpSpPr/>
            <p:nvPr/>
          </p:nvGrpSpPr>
          <p:grpSpPr>
            <a:xfrm>
              <a:off x="324556" y="501434"/>
              <a:ext cx="9968088" cy="1345712"/>
              <a:chOff x="324556" y="501434"/>
              <a:chExt cx="9968088" cy="1345712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324556" y="589429"/>
                <a:ext cx="2874243" cy="12577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150" b="1" spc="-408" dirty="0">
                    <a:solidFill>
                      <a:srgbClr val="FFFFFF"/>
                    </a:solidFill>
                    <a:latin typeface="Oswald" pitchFamily="2" charset="0"/>
                    <a:ea typeface="Oswald Bold"/>
                    <a:cs typeface="Oswald Bold"/>
                    <a:sym typeface="Oswald Bold"/>
                  </a:rPr>
                  <a:t>Military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00756" y="501434"/>
                <a:ext cx="2286529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99" u="none" strike="noStrike" spc="-24" dirty="0">
                    <a:solidFill>
                      <a:srgbClr val="FFFFFF">
                        <a:alpha val="80000"/>
                      </a:srgbClr>
                    </a:solidFill>
                    <a:latin typeface="Roboto"/>
                    <a:ea typeface="Roboto"/>
                    <a:cs typeface="Roboto"/>
                    <a:sym typeface="Roboto"/>
                  </a:rPr>
                  <a:t>Sign up Sheet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564260" y="1348183"/>
                <a:ext cx="4728384" cy="254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99"/>
                  </a:lnSpc>
                </a:pPr>
                <a:r>
                  <a:rPr lang="en-US" sz="999" spc="-24" dirty="0">
                    <a:solidFill>
                      <a:srgbClr val="FFFFFF">
                        <a:alpha val="80000"/>
                      </a:srgbClr>
                    </a:solidFill>
                    <a:latin typeface="Roboto"/>
                    <a:ea typeface="Roboto"/>
                    <a:cs typeface="Roboto"/>
                    <a:sym typeface="Roboto"/>
                  </a:rPr>
                  <a:t>This Military Sign-Up Sheet is designed to collect necessary information for individuals interested in joining or participating in activities with the Crimson Hawk Division</a:t>
                </a: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9987149" y="883787"/>
                <a:ext cx="297360" cy="2834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9638640" y="883787"/>
                <a:ext cx="297360" cy="2834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9293655" y="883787"/>
                <a:ext cx="297360" cy="2834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8948670" y="883787"/>
                <a:ext cx="297360" cy="2834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8603685" y="883787"/>
                <a:ext cx="297360" cy="2834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" name="QuickSignup"/>
            <p:cNvSpPr/>
            <p:nvPr/>
          </p:nvSpPr>
          <p:spPr>
            <a:xfrm rot="5400000">
              <a:off x="10104701" y="647241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99388"/>
              </p:ext>
            </p:extLst>
          </p:nvPr>
        </p:nvGraphicFramePr>
        <p:xfrm>
          <a:off x="400756" y="2262557"/>
          <a:ext cx="9891888" cy="4679460"/>
        </p:xfrm>
        <a:graphic>
          <a:graphicData uri="http://schemas.openxmlformats.org/drawingml/2006/table">
            <a:tbl>
              <a:tblPr/>
              <a:tblGrid>
                <a:gridCol w="247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FFFFFF"/>
                          </a:solidFill>
                          <a:latin typeface="Oswald" pitchFamily="2" charset="0"/>
                          <a:ea typeface="Oswald Bold"/>
                          <a:cs typeface="Oswald Bold"/>
                          <a:sym typeface="Oswald Bold"/>
                        </a:rPr>
                        <a:t>Participant Name</a:t>
                      </a:r>
                      <a:endParaRPr lang="en-US" sz="1100" dirty="0"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FFFFFF"/>
                          </a:solidFill>
                          <a:latin typeface="Oswald" pitchFamily="2" charset="0"/>
                          <a:ea typeface="Oswald Bold"/>
                          <a:cs typeface="Oswald Bold"/>
                          <a:sym typeface="Oswald Bold"/>
                        </a:rPr>
                        <a:t>Phone</a:t>
                      </a:r>
                      <a:endParaRPr lang="en-US" sz="1100" dirty="0"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FFFFFF"/>
                          </a:solidFill>
                          <a:latin typeface="Oswald" pitchFamily="2" charset="0"/>
                          <a:ea typeface="Oswald Bold"/>
                          <a:cs typeface="Oswald Bold"/>
                          <a:sym typeface="Oswald Bold"/>
                        </a:rPr>
                        <a:t>Email</a:t>
                      </a:r>
                      <a:endParaRPr lang="en-US" sz="1100" dirty="0"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FFFFFF"/>
                          </a:solidFill>
                          <a:latin typeface="Oswald" pitchFamily="2" charset="0"/>
                          <a:ea typeface="Oswald Bold"/>
                          <a:cs typeface="Oswald Bold"/>
                          <a:sym typeface="Oswald Bold"/>
                        </a:rPr>
                        <a:t>Citizenship</a:t>
                      </a:r>
                      <a:endParaRPr lang="en-US" sz="1100" dirty="0"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29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574F48"/>
                        </a:solidFill>
                        <a:latin typeface="Oswald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9C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Oswald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(Landscape)</dc:title>
  <dc:creator>Hoang Anh</dc:creator>
  <cp:lastModifiedBy>Hoang Anh</cp:lastModifiedBy>
  <cp:revision>22</cp:revision>
  <dcterms:created xsi:type="dcterms:W3CDTF">2006-08-16T00:00:00Z</dcterms:created>
  <dcterms:modified xsi:type="dcterms:W3CDTF">2024-12-07T06:31:05Z</dcterms:modified>
  <dc:identifier>DAGYG8BuPqo</dc:identifier>
</cp:coreProperties>
</file>