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58000" cy="9144000"/>
  <p:embeddedFontLst>
    <p:embeddedFont>
      <p:font typeface="League Spartan" pitchFamily="2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3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 varScale="1">
        <p:scale>
          <a:sx n="68" d="100"/>
          <a:sy n="68" d="100"/>
        </p:scale>
        <p:origin x="33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E87CD-268C-4F61-8DAC-4047957DD71E}" type="datetimeFigureOut">
              <a:rPr lang="en-US" smtClean="0"/>
              <a:t>7/12/2024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19912-FAE0-4520-84F7-5AC39C2E5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0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A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Donation #1">
            <a:extLst>
              <a:ext uri="{FF2B5EF4-FFF2-40B4-BE49-F238E27FC236}">
                <a16:creationId xmlns:a16="http://schemas.microsoft.com/office/drawing/2014/main" id="{E4DA224F-22B9-1112-36C0-B03E82E008DB}"/>
              </a:ext>
            </a:extLst>
          </p:cNvPr>
          <p:cNvGrpSpPr/>
          <p:nvPr/>
        </p:nvGrpSpPr>
        <p:grpSpPr>
          <a:xfrm>
            <a:off x="-34590" y="428813"/>
            <a:ext cx="7591090" cy="10069316"/>
            <a:chOff x="-34590" y="428813"/>
            <a:chExt cx="7591090" cy="10069316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33F59057-9BB6-6FE9-2939-818205FC50E3}"/>
                </a:ext>
              </a:extLst>
            </p:cNvPr>
            <p:cNvGrpSpPr/>
            <p:nvPr/>
          </p:nvGrpSpPr>
          <p:grpSpPr>
            <a:xfrm>
              <a:off x="-34590" y="1619440"/>
              <a:ext cx="7591090" cy="3151843"/>
              <a:chOff x="-34590" y="1619440"/>
              <a:chExt cx="7591090" cy="3151843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2424220" y="1887219"/>
                <a:ext cx="1176857" cy="2287177"/>
              </a:xfrm>
              <a:custGeom>
                <a:avLst/>
                <a:gdLst/>
                <a:ahLst/>
                <a:cxnLst/>
                <a:rect l="l" t="t" r="r" b="b"/>
                <a:pathLst>
                  <a:path w="1176857" h="2287177">
                    <a:moveTo>
                      <a:pt x="0" y="0"/>
                    </a:moveTo>
                    <a:lnTo>
                      <a:pt x="1176856" y="0"/>
                    </a:lnTo>
                    <a:lnTo>
                      <a:pt x="1176856" y="2287177"/>
                    </a:lnTo>
                    <a:lnTo>
                      <a:pt x="0" y="228717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3"/>
              <p:cNvSpPr/>
              <p:nvPr/>
            </p:nvSpPr>
            <p:spPr>
              <a:xfrm>
                <a:off x="924814" y="1619440"/>
                <a:ext cx="1453131" cy="2554956"/>
              </a:xfrm>
              <a:custGeom>
                <a:avLst/>
                <a:gdLst/>
                <a:ahLst/>
                <a:cxnLst/>
                <a:rect l="l" t="t" r="r" b="b"/>
                <a:pathLst>
                  <a:path w="1453131" h="2554956">
                    <a:moveTo>
                      <a:pt x="0" y="0"/>
                    </a:moveTo>
                    <a:lnTo>
                      <a:pt x="1453131" y="0"/>
                    </a:lnTo>
                    <a:lnTo>
                      <a:pt x="1453131" y="2554956"/>
                    </a:lnTo>
                    <a:lnTo>
                      <a:pt x="0" y="255495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>
                <a:off x="0" y="1887219"/>
                <a:ext cx="965995" cy="2287177"/>
              </a:xfrm>
              <a:custGeom>
                <a:avLst/>
                <a:gdLst/>
                <a:ahLst/>
                <a:cxnLst/>
                <a:rect l="l" t="t" r="r" b="b"/>
                <a:pathLst>
                  <a:path w="1103563" h="2287177">
                    <a:moveTo>
                      <a:pt x="0" y="0"/>
                    </a:moveTo>
                    <a:lnTo>
                      <a:pt x="1103563" y="0"/>
                    </a:lnTo>
                    <a:lnTo>
                      <a:pt x="1103563" y="2287177"/>
                    </a:lnTo>
                    <a:lnTo>
                      <a:pt x="0" y="228717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l="-14242" r="1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" name="Freeform 5"/>
              <p:cNvSpPr/>
              <p:nvPr/>
            </p:nvSpPr>
            <p:spPr>
              <a:xfrm>
                <a:off x="677446" y="2236663"/>
                <a:ext cx="218680" cy="204764"/>
              </a:xfrm>
              <a:custGeom>
                <a:avLst/>
                <a:gdLst/>
                <a:ahLst/>
                <a:cxnLst/>
                <a:rect l="l" t="t" r="r" b="b"/>
                <a:pathLst>
                  <a:path w="218680" h="204764">
                    <a:moveTo>
                      <a:pt x="0" y="0"/>
                    </a:moveTo>
                    <a:lnTo>
                      <a:pt x="218680" y="0"/>
                    </a:lnTo>
                    <a:lnTo>
                      <a:pt x="218680" y="204764"/>
                    </a:lnTo>
                    <a:lnTo>
                      <a:pt x="0" y="20476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 rot="4266094">
                <a:off x="286266" y="1785833"/>
                <a:ext cx="508261" cy="219014"/>
              </a:xfrm>
              <a:custGeom>
                <a:avLst/>
                <a:gdLst/>
                <a:ahLst/>
                <a:cxnLst/>
                <a:rect l="l" t="t" r="r" b="b"/>
                <a:pathLst>
                  <a:path w="508261" h="219014">
                    <a:moveTo>
                      <a:pt x="0" y="0"/>
                    </a:moveTo>
                    <a:lnTo>
                      <a:pt x="508261" y="0"/>
                    </a:lnTo>
                    <a:lnTo>
                      <a:pt x="508261" y="219014"/>
                    </a:lnTo>
                    <a:lnTo>
                      <a:pt x="0" y="21901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3090EC7B-5C2B-0030-BC96-F53338A30AC2}"/>
                  </a:ext>
                </a:extLst>
              </p:cNvPr>
              <p:cNvSpPr/>
              <p:nvPr/>
            </p:nvSpPr>
            <p:spPr>
              <a:xfrm rot="5140249">
                <a:off x="-178357" y="2971500"/>
                <a:ext cx="387155" cy="99621"/>
              </a:xfrm>
              <a:custGeom>
                <a:avLst/>
                <a:gdLst>
                  <a:gd name="connsiteX0" fmla="*/ 0 w 387155"/>
                  <a:gd name="connsiteY0" fmla="*/ 0 h 99621"/>
                  <a:gd name="connsiteX1" fmla="*/ 387155 w 387155"/>
                  <a:gd name="connsiteY1" fmla="*/ 0 h 99621"/>
                  <a:gd name="connsiteX2" fmla="*/ 387155 w 387155"/>
                  <a:gd name="connsiteY2" fmla="*/ 79730 h 99621"/>
                  <a:gd name="connsiteX3" fmla="*/ 307688 w 387155"/>
                  <a:gd name="connsiteY3" fmla="*/ 73714 h 99621"/>
                  <a:gd name="connsiteX4" fmla="*/ 305727 w 387155"/>
                  <a:gd name="connsiteY4" fmla="*/ 99621 h 99621"/>
                  <a:gd name="connsiteX5" fmla="*/ 0 w 387155"/>
                  <a:gd name="connsiteY5" fmla="*/ 99621 h 996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155" h="99621">
                    <a:moveTo>
                      <a:pt x="0" y="0"/>
                    </a:moveTo>
                    <a:lnTo>
                      <a:pt x="387155" y="0"/>
                    </a:lnTo>
                    <a:lnTo>
                      <a:pt x="387155" y="79730"/>
                    </a:lnTo>
                    <a:lnTo>
                      <a:pt x="307688" y="73714"/>
                    </a:lnTo>
                    <a:lnTo>
                      <a:pt x="305727" y="99621"/>
                    </a:lnTo>
                    <a:lnTo>
                      <a:pt x="0" y="99621"/>
                    </a:lnTo>
                    <a:close/>
                  </a:path>
                </a:pathLst>
              </a:custGeom>
              <a:blipFill>
                <a:blip r:embed="rId12">
                  <a:extLst>
                    <a:ext uri="{96DAC541-7B7A-43D3-8B79-37D633B846F1}">
                      <asvg:svgBlip xmlns:asvg="http://schemas.microsoft.com/office/drawing/2016/SVG/main" r:embed="rId13"/>
                    </a:ext>
                  </a:extLst>
                </a:blip>
                <a:stretch>
                  <a:fillRect t="-2" b="-252589"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8" name="Freeform 8"/>
              <p:cNvSpPr/>
              <p:nvPr/>
            </p:nvSpPr>
            <p:spPr>
              <a:xfrm rot="-6431777">
                <a:off x="3316679" y="2372995"/>
                <a:ext cx="568795" cy="198561"/>
              </a:xfrm>
              <a:custGeom>
                <a:avLst/>
                <a:gdLst/>
                <a:ahLst/>
                <a:cxnLst/>
                <a:rect l="l" t="t" r="r" b="b"/>
                <a:pathLst>
                  <a:path w="568795" h="198561">
                    <a:moveTo>
                      <a:pt x="0" y="0"/>
                    </a:moveTo>
                    <a:lnTo>
                      <a:pt x="568795" y="0"/>
                    </a:lnTo>
                    <a:lnTo>
                      <a:pt x="568795" y="198561"/>
                    </a:lnTo>
                    <a:lnTo>
                      <a:pt x="0" y="19856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4">
                  <a:extLst>
                    <a:ext uri="{96DAC541-7B7A-43D3-8B79-37D633B846F1}">
                      <asvg:svgBlip xmlns:asvg="http://schemas.microsoft.com/office/drawing/2016/SVG/main" r:embed="rId1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Freeform 9"/>
              <p:cNvSpPr/>
              <p:nvPr/>
            </p:nvSpPr>
            <p:spPr>
              <a:xfrm flipH="1">
                <a:off x="2504615" y="1887219"/>
                <a:ext cx="218680" cy="204764"/>
              </a:xfrm>
              <a:custGeom>
                <a:avLst/>
                <a:gdLst/>
                <a:ahLst/>
                <a:cxnLst/>
                <a:rect l="l" t="t" r="r" b="b"/>
                <a:pathLst>
                  <a:path w="218680" h="204764">
                    <a:moveTo>
                      <a:pt x="218680" y="0"/>
                    </a:moveTo>
                    <a:lnTo>
                      <a:pt x="0" y="0"/>
                    </a:lnTo>
                    <a:lnTo>
                      <a:pt x="0" y="204764"/>
                    </a:lnTo>
                    <a:lnTo>
                      <a:pt x="218680" y="204764"/>
                    </a:lnTo>
                    <a:lnTo>
                      <a:pt x="21868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6504195" y="1887219"/>
                <a:ext cx="1052305" cy="2287177"/>
              </a:xfrm>
              <a:custGeom>
                <a:avLst/>
                <a:gdLst/>
                <a:ahLst/>
                <a:cxnLst/>
                <a:rect l="l" t="t" r="r" b="b"/>
                <a:pathLst>
                  <a:path w="1176857" h="2287177">
                    <a:moveTo>
                      <a:pt x="0" y="0"/>
                    </a:moveTo>
                    <a:lnTo>
                      <a:pt x="1176857" y="0"/>
                    </a:lnTo>
                    <a:lnTo>
                      <a:pt x="1176857" y="2287177"/>
                    </a:lnTo>
                    <a:lnTo>
                      <a:pt x="0" y="228717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11836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5004789" y="1619440"/>
                <a:ext cx="1453131" cy="2554956"/>
              </a:xfrm>
              <a:custGeom>
                <a:avLst/>
                <a:gdLst/>
                <a:ahLst/>
                <a:cxnLst/>
                <a:rect l="l" t="t" r="r" b="b"/>
                <a:pathLst>
                  <a:path w="1453131" h="2554956">
                    <a:moveTo>
                      <a:pt x="0" y="0"/>
                    </a:moveTo>
                    <a:lnTo>
                      <a:pt x="1453132" y="0"/>
                    </a:lnTo>
                    <a:lnTo>
                      <a:pt x="1453132" y="2554956"/>
                    </a:lnTo>
                    <a:lnTo>
                      <a:pt x="0" y="255495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3942408" y="1887219"/>
                <a:ext cx="1103563" cy="2287177"/>
              </a:xfrm>
              <a:custGeom>
                <a:avLst/>
                <a:gdLst/>
                <a:ahLst/>
                <a:cxnLst/>
                <a:rect l="l" t="t" r="r" b="b"/>
                <a:pathLst>
                  <a:path w="1103563" h="2287177">
                    <a:moveTo>
                      <a:pt x="0" y="0"/>
                    </a:moveTo>
                    <a:lnTo>
                      <a:pt x="1103563" y="0"/>
                    </a:lnTo>
                    <a:lnTo>
                      <a:pt x="1103563" y="2287177"/>
                    </a:lnTo>
                    <a:lnTo>
                      <a:pt x="0" y="228717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4757422" y="2236663"/>
                <a:ext cx="218680" cy="204764"/>
              </a:xfrm>
              <a:custGeom>
                <a:avLst/>
                <a:gdLst/>
                <a:ahLst/>
                <a:cxnLst/>
                <a:rect l="l" t="t" r="r" b="b"/>
                <a:pathLst>
                  <a:path w="218680" h="204764">
                    <a:moveTo>
                      <a:pt x="0" y="0"/>
                    </a:moveTo>
                    <a:lnTo>
                      <a:pt x="218680" y="0"/>
                    </a:lnTo>
                    <a:lnTo>
                      <a:pt x="218680" y="204764"/>
                    </a:lnTo>
                    <a:lnTo>
                      <a:pt x="0" y="20476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Freeform 14"/>
              <p:cNvSpPr/>
              <p:nvPr/>
            </p:nvSpPr>
            <p:spPr>
              <a:xfrm rot="4266094">
                <a:off x="4366241" y="1785833"/>
                <a:ext cx="508261" cy="219014"/>
              </a:xfrm>
              <a:custGeom>
                <a:avLst/>
                <a:gdLst/>
                <a:ahLst/>
                <a:cxnLst/>
                <a:rect l="l" t="t" r="r" b="b"/>
                <a:pathLst>
                  <a:path w="508261" h="219014">
                    <a:moveTo>
                      <a:pt x="0" y="0"/>
                    </a:moveTo>
                    <a:lnTo>
                      <a:pt x="508261" y="0"/>
                    </a:lnTo>
                    <a:lnTo>
                      <a:pt x="508261" y="219014"/>
                    </a:lnTo>
                    <a:lnTo>
                      <a:pt x="0" y="21901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0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Freeform 15"/>
              <p:cNvSpPr/>
              <p:nvPr/>
            </p:nvSpPr>
            <p:spPr>
              <a:xfrm rot="5140249">
                <a:off x="3776161" y="2855180"/>
                <a:ext cx="387155" cy="351255"/>
              </a:xfrm>
              <a:custGeom>
                <a:avLst/>
                <a:gdLst/>
                <a:ahLst/>
                <a:cxnLst/>
                <a:rect l="l" t="t" r="r" b="b"/>
                <a:pathLst>
                  <a:path w="387155" h="351255">
                    <a:moveTo>
                      <a:pt x="0" y="0"/>
                    </a:moveTo>
                    <a:lnTo>
                      <a:pt x="387156" y="0"/>
                    </a:lnTo>
                    <a:lnTo>
                      <a:pt x="387156" y="351255"/>
                    </a:lnTo>
                    <a:lnTo>
                      <a:pt x="0" y="351255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12">
                  <a:extLst>
                    <a:ext uri="{96DAC541-7B7A-43D3-8B79-37D633B846F1}">
                      <asvg:svgBlip xmlns:asvg="http://schemas.microsoft.com/office/drawing/2016/SVG/main" r:embed="rId1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Freeform 17"/>
              <p:cNvSpPr/>
              <p:nvPr/>
            </p:nvSpPr>
            <p:spPr>
              <a:xfrm flipH="1">
                <a:off x="6584591" y="1887219"/>
                <a:ext cx="218680" cy="204764"/>
              </a:xfrm>
              <a:custGeom>
                <a:avLst/>
                <a:gdLst/>
                <a:ahLst/>
                <a:cxnLst/>
                <a:rect l="l" t="t" r="r" b="b"/>
                <a:pathLst>
                  <a:path w="218680" h="204764">
                    <a:moveTo>
                      <a:pt x="218680" y="0"/>
                    </a:moveTo>
                    <a:lnTo>
                      <a:pt x="0" y="0"/>
                    </a:lnTo>
                    <a:lnTo>
                      <a:pt x="0" y="204764"/>
                    </a:lnTo>
                    <a:lnTo>
                      <a:pt x="218680" y="204764"/>
                    </a:lnTo>
                    <a:lnTo>
                      <a:pt x="21868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435614" y="4279816"/>
                <a:ext cx="6680866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35614" y="4771283"/>
                <a:ext cx="6680866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435614" y="3788350"/>
                <a:ext cx="6680866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6E4456D-8DF4-9F8B-2F3D-F01FBB395CCD}"/>
                </a:ext>
              </a:extLst>
            </p:cNvPr>
            <p:cNvGrpSpPr/>
            <p:nvPr/>
          </p:nvGrpSpPr>
          <p:grpSpPr>
            <a:xfrm>
              <a:off x="433200" y="3440101"/>
              <a:ext cx="6686194" cy="6814664"/>
              <a:chOff x="433200" y="3440101"/>
              <a:chExt cx="6686194" cy="681466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433200" y="3440101"/>
                <a:ext cx="6686194" cy="6814664"/>
              </a:xfrm>
              <a:custGeom>
                <a:avLst/>
                <a:gdLst/>
                <a:ahLst/>
                <a:cxnLst/>
                <a:rect l="l" t="t" r="r" b="b"/>
                <a:pathLst>
                  <a:path w="2396181" h="2442222">
                    <a:moveTo>
                      <a:pt x="0" y="0"/>
                    </a:moveTo>
                    <a:lnTo>
                      <a:pt x="2396181" y="0"/>
                    </a:lnTo>
                    <a:lnTo>
                      <a:pt x="2396181" y="2442222"/>
                    </a:lnTo>
                    <a:lnTo>
                      <a:pt x="0" y="2442222"/>
                    </a:lnTo>
                    <a:close/>
                  </a:path>
                </a:pathLst>
              </a:custGeom>
              <a:solidFill>
                <a:srgbClr val="F8F0E7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33200" y="5282066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33200" y="5778384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433200" y="6274702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433200" y="6771020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433200" y="7267338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433200" y="7763656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433200" y="8259974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433200" y="8756292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433200" y="9252610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433200" y="9748928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 flipV="1">
                <a:off x="2332019" y="3793112"/>
                <a:ext cx="0" cy="6461653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 flipH="1" flipV="1">
                <a:off x="3775238" y="3793112"/>
                <a:ext cx="0" cy="6461653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23">
                <a:extLst>
                  <a:ext uri="{FF2B5EF4-FFF2-40B4-BE49-F238E27FC236}">
                    <a16:creationId xmlns:a16="http://schemas.microsoft.com/office/drawing/2014/main" id="{CDD63BF5-AC72-1A71-1A81-036759BBF3E5}"/>
                  </a:ext>
                </a:extLst>
              </p:cNvPr>
              <p:cNvSpPr/>
              <p:nvPr/>
            </p:nvSpPr>
            <p:spPr>
              <a:xfrm>
                <a:off x="433200" y="4785748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23">
                <a:extLst>
                  <a:ext uri="{FF2B5EF4-FFF2-40B4-BE49-F238E27FC236}">
                    <a16:creationId xmlns:a16="http://schemas.microsoft.com/office/drawing/2014/main" id="{3C3002FD-23E6-5453-2AFD-23127A0AFA98}"/>
                  </a:ext>
                </a:extLst>
              </p:cNvPr>
              <p:cNvSpPr/>
              <p:nvPr/>
            </p:nvSpPr>
            <p:spPr>
              <a:xfrm>
                <a:off x="433200" y="4289430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23">
                <a:extLst>
                  <a:ext uri="{FF2B5EF4-FFF2-40B4-BE49-F238E27FC236}">
                    <a16:creationId xmlns:a16="http://schemas.microsoft.com/office/drawing/2014/main" id="{A2641D0A-DC50-F43A-9B6B-F1303288715D}"/>
                  </a:ext>
                </a:extLst>
              </p:cNvPr>
              <p:cNvSpPr/>
              <p:nvPr/>
            </p:nvSpPr>
            <p:spPr>
              <a:xfrm>
                <a:off x="433200" y="3793112"/>
                <a:ext cx="6686194" cy="0"/>
              </a:xfrm>
              <a:prstGeom prst="line">
                <a:avLst/>
              </a:prstGeom>
              <a:ln w="9525" cap="flat">
                <a:solidFill>
                  <a:srgbClr val="703A49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958166B-39B9-66F0-AE10-6B50568BF0B0}"/>
                </a:ext>
              </a:extLst>
            </p:cNvPr>
            <p:cNvGrpSpPr/>
            <p:nvPr/>
          </p:nvGrpSpPr>
          <p:grpSpPr>
            <a:xfrm>
              <a:off x="537326" y="428813"/>
              <a:ext cx="6481849" cy="3259975"/>
              <a:chOff x="537326" y="428813"/>
              <a:chExt cx="6481849" cy="3259975"/>
            </a:xfrm>
          </p:grpSpPr>
          <p:sp>
            <p:nvSpPr>
              <p:cNvPr id="42" name="DONATION DETAILS"/>
              <p:cNvSpPr txBox="1"/>
              <p:nvPr/>
            </p:nvSpPr>
            <p:spPr>
              <a:xfrm>
                <a:off x="4776224" y="3534900"/>
                <a:ext cx="1342184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1000" b="1" spc="-33" dirty="0">
                    <a:solidFill>
                      <a:srgbClr val="703A49"/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DONATION DETAILS</a:t>
                </a:r>
              </a:p>
            </p:txBody>
          </p:sp>
          <p:sp>
            <p:nvSpPr>
              <p:cNvPr id="41" name="PHONE"/>
              <p:cNvSpPr txBox="1"/>
              <p:nvPr/>
            </p:nvSpPr>
            <p:spPr>
              <a:xfrm>
                <a:off x="2826526" y="3534900"/>
                <a:ext cx="454206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>
                <a:defPPr>
                  <a:defRPr lang="en-US"/>
                </a:defPPr>
                <a:lvl2pPr marL="0" lvl="1" indent="0" algn="ctr">
                  <a:lnSpc>
                    <a:spcPts val="1120"/>
                  </a:lnSpc>
                  <a:spcBef>
                    <a:spcPct val="0"/>
                  </a:spcBef>
                  <a:defRPr sz="1000" b="1" spc="-33">
                    <a:solidFill>
                      <a:srgbClr val="703A49"/>
                    </a:solidFill>
                    <a:latin typeface="League Spartan"/>
                    <a:ea typeface="League Spartan"/>
                    <a:cs typeface="League Spartan"/>
                  </a:defRPr>
                </a:lvl2pPr>
              </a:lstStyle>
              <a:p>
                <a:pPr lvl="1">
                  <a:lnSpc>
                    <a:spcPct val="100000"/>
                  </a:lnSpc>
                </a:pPr>
                <a:r>
                  <a:rPr lang="en-US" dirty="0">
                    <a:sym typeface="League Spartan"/>
                  </a:rPr>
                  <a:t>PHONE</a:t>
                </a:r>
              </a:p>
            </p:txBody>
          </p:sp>
          <p:sp>
            <p:nvSpPr>
              <p:cNvPr id="40" name="FULL NAME"/>
              <p:cNvSpPr txBox="1"/>
              <p:nvPr/>
            </p:nvSpPr>
            <p:spPr>
              <a:xfrm>
                <a:off x="950212" y="3534900"/>
                <a:ext cx="864795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>
                <a:defPPr>
                  <a:defRPr lang="en-US"/>
                </a:defPPr>
                <a:lvl2pPr marL="0" lvl="1" indent="0" algn="ctr">
                  <a:lnSpc>
                    <a:spcPts val="1120"/>
                  </a:lnSpc>
                  <a:spcBef>
                    <a:spcPct val="0"/>
                  </a:spcBef>
                  <a:defRPr sz="1000" b="1" spc="-33">
                    <a:solidFill>
                      <a:srgbClr val="703A49"/>
                    </a:solidFill>
                    <a:latin typeface="League Spartan"/>
                    <a:ea typeface="League Spartan"/>
                    <a:cs typeface="League Spartan"/>
                  </a:defRPr>
                </a:lvl2pPr>
              </a:lstStyle>
              <a:p>
                <a:pPr lvl="1">
                  <a:lnSpc>
                    <a:spcPct val="100000"/>
                  </a:lnSpc>
                </a:pPr>
                <a:r>
                  <a:rPr lang="en-US" dirty="0">
                    <a:sym typeface="League Spartan"/>
                  </a:rPr>
                  <a:t>FULL NAME</a:t>
                </a:r>
              </a:p>
            </p:txBody>
          </p:sp>
          <p:sp>
            <p:nvSpPr>
              <p:cNvPr id="38" name="CHARITY NAME"/>
              <p:cNvSpPr txBox="1"/>
              <p:nvPr/>
            </p:nvSpPr>
            <p:spPr>
              <a:xfrm>
                <a:off x="5890525" y="521087"/>
                <a:ext cx="1128650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900" b="1" dirty="0">
                    <a:solidFill>
                      <a:srgbClr val="F8F0E7"/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CHARITY NAME</a:t>
                </a:r>
              </a:p>
            </p:txBody>
          </p:sp>
          <p:sp>
            <p:nvSpPr>
              <p:cNvPr id="37" name="Donation"/>
              <p:cNvSpPr txBox="1"/>
              <p:nvPr/>
            </p:nvSpPr>
            <p:spPr>
              <a:xfrm>
                <a:off x="2145506" y="428813"/>
                <a:ext cx="3265488" cy="110799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200" b="1" spc="-348" dirty="0">
                    <a:solidFill>
                      <a:srgbClr val="F8F0E7"/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Donation</a:t>
                </a:r>
              </a:p>
            </p:txBody>
          </p:sp>
          <p:sp>
            <p:nvSpPr>
              <p:cNvPr id="39" name="SIGN UP SHEET"/>
              <p:cNvSpPr txBox="1"/>
              <p:nvPr/>
            </p:nvSpPr>
            <p:spPr>
              <a:xfrm>
                <a:off x="537326" y="521087"/>
                <a:ext cx="1128650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/>
                <a:r>
                  <a:rPr lang="en-US" sz="900" b="1" dirty="0">
                    <a:solidFill>
                      <a:srgbClr val="F8F0E7"/>
                    </a:solidFill>
                    <a:latin typeface="League Spartan"/>
                    <a:ea typeface="League Spartan"/>
                    <a:cs typeface="League Spartan"/>
                    <a:sym typeface="League Spartan"/>
                  </a:rPr>
                  <a:t>SIGN UP SHEET</a:t>
                </a:r>
              </a:p>
            </p:txBody>
          </p:sp>
        </p:grpSp>
        <p:sp>
          <p:nvSpPr>
            <p:cNvPr id="36" name="QuickSignup"/>
            <p:cNvSpPr/>
            <p:nvPr/>
          </p:nvSpPr>
          <p:spPr>
            <a:xfrm>
              <a:off x="3551604" y="10364916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>
                <a:alphaModFix amt="70000"/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League Spartan</vt:lpstr>
      <vt:lpstr>Calibri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34</cp:revision>
  <dcterms:created xsi:type="dcterms:W3CDTF">2006-08-16T00:00:00Z</dcterms:created>
  <dcterms:modified xsi:type="dcterms:W3CDTF">2024-07-12T02:32:16Z</dcterms:modified>
  <dc:identifier>DAGKpvvVIT8</dc:identifier>
</cp:coreProperties>
</file>