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9" r:id="rId2"/>
  </p:sldIdLst>
  <p:sldSz cx="7556500" cy="10693400"/>
  <p:notesSz cx="6858000" cy="9144000"/>
  <p:embeddedFontLst>
    <p:embeddedFont>
      <p:font typeface="Albert Sans" pitchFamily="2" charset="0"/>
      <p:regular r:id="rId4"/>
      <p:bold r:id="rId5"/>
      <p:italic r:id="rId6"/>
      <p:boldItalic r:id="rId7"/>
    </p:embeddedFont>
    <p:embeddedFont>
      <p:font typeface="Darker Grotesque" pitchFamily="2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3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91" autoAdjust="0"/>
    <p:restoredTop sz="94622" autoAdjust="0"/>
  </p:normalViewPr>
  <p:slideViewPr>
    <p:cSldViewPr>
      <p:cViewPr varScale="1">
        <p:scale>
          <a:sx n="68" d="100"/>
          <a:sy n="68" d="100"/>
        </p:scale>
        <p:origin x="179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E87CD-268C-4F61-8DAC-4047957DD71E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19912-FAE0-4520-84F7-5AC39C2E5D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0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Donation #2">
            <a:extLst>
              <a:ext uri="{FF2B5EF4-FFF2-40B4-BE49-F238E27FC236}">
                <a16:creationId xmlns:a16="http://schemas.microsoft.com/office/drawing/2014/main" id="{E7CE67BB-D6B0-D027-F990-DB8FE8B1E81C}"/>
              </a:ext>
            </a:extLst>
          </p:cNvPr>
          <p:cNvGrpSpPr/>
          <p:nvPr/>
        </p:nvGrpSpPr>
        <p:grpSpPr>
          <a:xfrm>
            <a:off x="440808" y="-205128"/>
            <a:ext cx="6676634" cy="10673618"/>
            <a:chOff x="440808" y="-205128"/>
            <a:chExt cx="6676634" cy="1067361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7406C81-36D3-78CD-9D3B-AFC0525540B0}"/>
                </a:ext>
              </a:extLst>
            </p:cNvPr>
            <p:cNvGrpSpPr/>
            <p:nvPr/>
          </p:nvGrpSpPr>
          <p:grpSpPr>
            <a:xfrm>
              <a:off x="441285" y="889644"/>
              <a:ext cx="6673929" cy="6659080"/>
              <a:chOff x="441285" y="889644"/>
              <a:chExt cx="6673929" cy="6659080"/>
            </a:xfrm>
          </p:grpSpPr>
          <p:sp>
            <p:nvSpPr>
              <p:cNvPr id="4" name="Freeform 4"/>
              <p:cNvSpPr/>
              <p:nvPr/>
            </p:nvSpPr>
            <p:spPr>
              <a:xfrm rot="10800000">
                <a:off x="441285" y="4740407"/>
                <a:ext cx="6673929" cy="775339"/>
              </a:xfrm>
              <a:custGeom>
                <a:avLst/>
                <a:gdLst/>
                <a:ahLst/>
                <a:cxnLst/>
                <a:rect l="l" t="t" r="r" b="b"/>
                <a:pathLst>
                  <a:path w="2391786" h="277864">
                    <a:moveTo>
                      <a:pt x="212519" y="277864"/>
                    </a:moveTo>
                    <a:lnTo>
                      <a:pt x="2179268" y="277864"/>
                    </a:lnTo>
                    <a:cubicBezTo>
                      <a:pt x="2190131" y="277864"/>
                      <a:pt x="2200343" y="272681"/>
                      <a:pt x="2206756" y="263912"/>
                    </a:cubicBezTo>
                    <a:lnTo>
                      <a:pt x="2389549" y="13952"/>
                    </a:lnTo>
                    <a:cubicBezTo>
                      <a:pt x="2391500" y="11285"/>
                      <a:pt x="2391786" y="7749"/>
                      <a:pt x="2390291" y="4803"/>
                    </a:cubicBezTo>
                    <a:cubicBezTo>
                      <a:pt x="2388795" y="1856"/>
                      <a:pt x="2385772" y="0"/>
                      <a:pt x="2382468" y="0"/>
                    </a:cubicBezTo>
                    <a:lnTo>
                      <a:pt x="9319" y="0"/>
                    </a:lnTo>
                    <a:cubicBezTo>
                      <a:pt x="6015" y="0"/>
                      <a:pt x="2991" y="1856"/>
                      <a:pt x="1496" y="4803"/>
                    </a:cubicBezTo>
                    <a:cubicBezTo>
                      <a:pt x="0" y="7749"/>
                      <a:pt x="287" y="11285"/>
                      <a:pt x="2237" y="13952"/>
                    </a:cubicBezTo>
                    <a:lnTo>
                      <a:pt x="185031" y="263912"/>
                    </a:lnTo>
                    <a:cubicBezTo>
                      <a:pt x="191443" y="272681"/>
                      <a:pt x="201655" y="277864"/>
                      <a:pt x="212519" y="277864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97B2">
                      <a:alpha val="0"/>
                    </a:srgbClr>
                  </a:gs>
                  <a:gs pos="100000">
                    <a:srgbClr val="0097B2">
                      <a:alpha val="50000"/>
                    </a:srgbClr>
                  </a:gs>
                </a:gsLst>
                <a:lin ang="5400000"/>
              </a:gra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" name="Freeform 2"/>
              <p:cNvSpPr/>
              <p:nvPr/>
            </p:nvSpPr>
            <p:spPr>
              <a:xfrm>
                <a:off x="450460" y="889644"/>
                <a:ext cx="6659080" cy="6659080"/>
              </a:xfrm>
              <a:custGeom>
                <a:avLst/>
                <a:gdLst/>
                <a:ahLst/>
                <a:cxnLst/>
                <a:rect l="l" t="t" r="r" b="b"/>
                <a:pathLst>
                  <a:path w="6659080" h="6659080">
                    <a:moveTo>
                      <a:pt x="0" y="0"/>
                    </a:moveTo>
                    <a:lnTo>
                      <a:pt x="6659080" y="0"/>
                    </a:lnTo>
                    <a:lnTo>
                      <a:pt x="6659080" y="6659080"/>
                    </a:lnTo>
                    <a:lnTo>
                      <a:pt x="0" y="665908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80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965263" y="1892635"/>
                <a:ext cx="5629475" cy="3357214"/>
              </a:xfrm>
              <a:custGeom>
                <a:avLst/>
                <a:gdLst/>
                <a:ahLst/>
                <a:cxnLst/>
                <a:rect l="l" t="t" r="r" b="b"/>
                <a:pathLst>
                  <a:path w="5629475" h="3357214">
                    <a:moveTo>
                      <a:pt x="0" y="0"/>
                    </a:moveTo>
                    <a:lnTo>
                      <a:pt x="5629476" y="0"/>
                    </a:lnTo>
                    <a:lnTo>
                      <a:pt x="5629476" y="3357214"/>
                    </a:lnTo>
                    <a:lnTo>
                      <a:pt x="0" y="33572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F1FDE54-862F-8B76-84F2-0127582AE21C}"/>
                </a:ext>
              </a:extLst>
            </p:cNvPr>
            <p:cNvGrpSpPr/>
            <p:nvPr/>
          </p:nvGrpSpPr>
          <p:grpSpPr>
            <a:xfrm>
              <a:off x="440808" y="5433997"/>
              <a:ext cx="6674884" cy="4815445"/>
              <a:chOff x="440808" y="5433997"/>
              <a:chExt cx="6674884" cy="481544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440808" y="5614162"/>
                <a:ext cx="6674884" cy="4635280"/>
              </a:xfrm>
              <a:custGeom>
                <a:avLst/>
                <a:gdLst/>
                <a:ahLst/>
                <a:cxnLst/>
                <a:rect l="l" t="t" r="r" b="b"/>
                <a:pathLst>
                  <a:path w="2392128" h="1661180">
                    <a:moveTo>
                      <a:pt x="0" y="0"/>
                    </a:moveTo>
                    <a:lnTo>
                      <a:pt x="2392128" y="0"/>
                    </a:lnTo>
                    <a:lnTo>
                      <a:pt x="2392128" y="1661180"/>
                    </a:lnTo>
                    <a:lnTo>
                      <a:pt x="0" y="1661180"/>
                    </a:lnTo>
                    <a:close/>
                  </a:path>
                </a:pathLst>
              </a:cu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 flipV="1">
                <a:off x="440808" y="7701623"/>
                <a:ext cx="6674884" cy="0"/>
              </a:xfrm>
              <a:prstGeom prst="line">
                <a:avLst/>
              </a:prstGeom>
              <a:ln w="9525" cap="flat">
                <a:solidFill>
                  <a:srgbClr val="0097B2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 flipV="1">
                <a:off x="440808" y="6430094"/>
                <a:ext cx="6674884" cy="0"/>
              </a:xfrm>
              <a:prstGeom prst="line">
                <a:avLst/>
              </a:prstGeom>
              <a:ln w="9525" cap="flat">
                <a:solidFill>
                  <a:srgbClr val="0097B2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 flipV="1">
                <a:off x="440808" y="8337387"/>
                <a:ext cx="6674884" cy="0"/>
              </a:xfrm>
              <a:prstGeom prst="line">
                <a:avLst/>
              </a:prstGeom>
              <a:ln w="9525" cap="flat">
                <a:solidFill>
                  <a:srgbClr val="0097B2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 flipV="1">
                <a:off x="440808" y="9608915"/>
                <a:ext cx="6674884" cy="0"/>
              </a:xfrm>
              <a:prstGeom prst="line">
                <a:avLst/>
              </a:prstGeom>
              <a:ln w="9525" cap="flat">
                <a:solidFill>
                  <a:srgbClr val="0097B2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 flipV="1">
                <a:off x="440808" y="7065858"/>
                <a:ext cx="6674884" cy="0"/>
              </a:xfrm>
              <a:prstGeom prst="line">
                <a:avLst/>
              </a:prstGeom>
              <a:ln w="9525" cap="flat">
                <a:solidFill>
                  <a:srgbClr val="0097B2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V="1">
                <a:off x="440808" y="8973151"/>
                <a:ext cx="6674884" cy="0"/>
              </a:xfrm>
              <a:prstGeom prst="line">
                <a:avLst/>
              </a:prstGeom>
              <a:ln w="9525" cap="flat">
                <a:solidFill>
                  <a:srgbClr val="0097B2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 flipV="1">
                <a:off x="440808" y="6112212"/>
                <a:ext cx="6674884" cy="0"/>
              </a:xfrm>
              <a:prstGeom prst="line">
                <a:avLst/>
              </a:prstGeom>
              <a:ln w="9525" cap="flat">
                <a:solidFill>
                  <a:srgbClr val="0097B2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 flipV="1">
                <a:off x="440808" y="8019505"/>
                <a:ext cx="6674884" cy="0"/>
              </a:xfrm>
              <a:prstGeom prst="line">
                <a:avLst/>
              </a:prstGeom>
              <a:ln w="9525" cap="flat">
                <a:solidFill>
                  <a:srgbClr val="0097B2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 flipV="1">
                <a:off x="440808" y="6747976"/>
                <a:ext cx="6674884" cy="0"/>
              </a:xfrm>
              <a:prstGeom prst="line">
                <a:avLst/>
              </a:prstGeom>
              <a:ln w="9525" cap="flat">
                <a:solidFill>
                  <a:srgbClr val="0097B2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 flipV="1">
                <a:off x="440808" y="8655269"/>
                <a:ext cx="6674884" cy="0"/>
              </a:xfrm>
              <a:prstGeom prst="line">
                <a:avLst/>
              </a:prstGeom>
              <a:ln w="9525" cap="flat">
                <a:solidFill>
                  <a:srgbClr val="0097B2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 flipV="1">
                <a:off x="440808" y="9926797"/>
                <a:ext cx="6674884" cy="0"/>
              </a:xfrm>
              <a:prstGeom prst="line">
                <a:avLst/>
              </a:prstGeom>
              <a:ln w="9525" cap="flat">
                <a:solidFill>
                  <a:srgbClr val="0097B2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 flipV="1">
                <a:off x="440808" y="10244680"/>
                <a:ext cx="6674884" cy="0"/>
              </a:xfrm>
              <a:prstGeom prst="line">
                <a:avLst/>
              </a:prstGeom>
              <a:ln w="9525" cap="flat">
                <a:solidFill>
                  <a:srgbClr val="0097B2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 flipV="1">
                <a:off x="440808" y="7383740"/>
                <a:ext cx="6674884" cy="0"/>
              </a:xfrm>
              <a:prstGeom prst="line">
                <a:avLst/>
              </a:prstGeom>
              <a:ln w="9525" cap="flat">
                <a:solidFill>
                  <a:srgbClr val="0097B2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 flipV="1">
                <a:off x="440808" y="9291033"/>
                <a:ext cx="6674884" cy="0"/>
              </a:xfrm>
              <a:prstGeom prst="line">
                <a:avLst/>
              </a:prstGeom>
              <a:ln w="9525" cap="flat">
                <a:solidFill>
                  <a:srgbClr val="0097B2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 flipV="1">
                <a:off x="440808" y="5794330"/>
                <a:ext cx="6674884" cy="0"/>
              </a:xfrm>
              <a:prstGeom prst="line">
                <a:avLst/>
              </a:prstGeom>
              <a:ln w="9525" cap="flat">
                <a:solidFill>
                  <a:srgbClr val="0097B2">
                    <a:alpha val="1490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1853824" y="5614162"/>
                <a:ext cx="0" cy="4635280"/>
              </a:xfrm>
              <a:prstGeom prst="line">
                <a:avLst/>
              </a:prstGeom>
              <a:ln w="9525" cap="flat">
                <a:solidFill>
                  <a:srgbClr val="0097B2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3039703" y="5614162"/>
                <a:ext cx="0" cy="4635280"/>
              </a:xfrm>
              <a:prstGeom prst="line">
                <a:avLst/>
              </a:prstGeom>
              <a:ln w="9525" cap="flat">
                <a:solidFill>
                  <a:srgbClr val="0097B2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4397331" y="5614162"/>
                <a:ext cx="0" cy="4635280"/>
              </a:xfrm>
              <a:prstGeom prst="line">
                <a:avLst/>
              </a:prstGeom>
              <a:ln w="9525" cap="flat">
                <a:solidFill>
                  <a:srgbClr val="0097B2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 flipH="1">
                <a:off x="5754960" y="5614162"/>
                <a:ext cx="0" cy="4635280"/>
              </a:xfrm>
              <a:prstGeom prst="line">
                <a:avLst/>
              </a:prstGeom>
              <a:ln w="9525" cap="flat">
                <a:solidFill>
                  <a:srgbClr val="0097B2">
                    <a:alpha val="6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BA9D040-02DD-FACD-8D2E-D6D5C482073E}"/>
                  </a:ext>
                </a:extLst>
              </p:cNvPr>
              <p:cNvSpPr/>
              <p:nvPr/>
            </p:nvSpPr>
            <p:spPr>
              <a:xfrm>
                <a:off x="440808" y="5433997"/>
                <a:ext cx="6674884" cy="360334"/>
              </a:xfrm>
              <a:custGeom>
                <a:avLst/>
                <a:gdLst>
                  <a:gd name="connsiteX0" fmla="*/ 32365 w 6674884"/>
                  <a:gd name="connsiteY0" fmla="*/ 0 h 341285"/>
                  <a:gd name="connsiteX1" fmla="*/ 6642519 w 6674884"/>
                  <a:gd name="connsiteY1" fmla="*/ 0 h 341285"/>
                  <a:gd name="connsiteX2" fmla="*/ 6665405 w 6674884"/>
                  <a:gd name="connsiteY2" fmla="*/ 9479 h 341285"/>
                  <a:gd name="connsiteX3" fmla="*/ 6674884 w 6674884"/>
                  <a:gd name="connsiteY3" fmla="*/ 32366 h 341285"/>
                  <a:gd name="connsiteX4" fmla="*/ 6674884 w 6674884"/>
                  <a:gd name="connsiteY4" fmla="*/ 170643 h 341285"/>
                  <a:gd name="connsiteX5" fmla="*/ 6674884 w 6674884"/>
                  <a:gd name="connsiteY5" fmla="*/ 308920 h 341285"/>
                  <a:gd name="connsiteX6" fmla="*/ 6674884 w 6674884"/>
                  <a:gd name="connsiteY6" fmla="*/ 341285 h 341285"/>
                  <a:gd name="connsiteX7" fmla="*/ 6642519 w 6674884"/>
                  <a:gd name="connsiteY7" fmla="*/ 341285 h 341285"/>
                  <a:gd name="connsiteX8" fmla="*/ 32365 w 6674884"/>
                  <a:gd name="connsiteY8" fmla="*/ 341285 h 341285"/>
                  <a:gd name="connsiteX9" fmla="*/ 0 w 6674884"/>
                  <a:gd name="connsiteY9" fmla="*/ 341285 h 341285"/>
                  <a:gd name="connsiteX10" fmla="*/ 0 w 6674884"/>
                  <a:gd name="connsiteY10" fmla="*/ 308920 h 341285"/>
                  <a:gd name="connsiteX11" fmla="*/ 0 w 6674884"/>
                  <a:gd name="connsiteY11" fmla="*/ 170643 h 341285"/>
                  <a:gd name="connsiteX12" fmla="*/ 0 w 6674884"/>
                  <a:gd name="connsiteY12" fmla="*/ 32366 h 341285"/>
                  <a:gd name="connsiteX13" fmla="*/ 9479 w 6674884"/>
                  <a:gd name="connsiteY13" fmla="*/ 9479 h 341285"/>
                  <a:gd name="connsiteX14" fmla="*/ 32365 w 6674884"/>
                  <a:gd name="connsiteY14" fmla="*/ 0 h 34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674884" h="341285">
                    <a:moveTo>
                      <a:pt x="32365" y="0"/>
                    </a:moveTo>
                    <a:lnTo>
                      <a:pt x="6642519" y="0"/>
                    </a:lnTo>
                    <a:cubicBezTo>
                      <a:pt x="6651102" y="0"/>
                      <a:pt x="6659334" y="3410"/>
                      <a:pt x="6665405" y="9479"/>
                    </a:cubicBezTo>
                    <a:cubicBezTo>
                      <a:pt x="6671474" y="15548"/>
                      <a:pt x="6674884" y="23780"/>
                      <a:pt x="6674884" y="32366"/>
                    </a:cubicBezTo>
                    <a:lnTo>
                      <a:pt x="6674884" y="170643"/>
                    </a:lnTo>
                    <a:lnTo>
                      <a:pt x="6674884" y="308920"/>
                    </a:lnTo>
                    <a:lnTo>
                      <a:pt x="6674884" y="341285"/>
                    </a:lnTo>
                    <a:lnTo>
                      <a:pt x="6642519" y="341285"/>
                    </a:lnTo>
                    <a:lnTo>
                      <a:pt x="32365" y="341285"/>
                    </a:lnTo>
                    <a:lnTo>
                      <a:pt x="0" y="341285"/>
                    </a:lnTo>
                    <a:lnTo>
                      <a:pt x="0" y="308920"/>
                    </a:lnTo>
                    <a:lnTo>
                      <a:pt x="0" y="170643"/>
                    </a:lnTo>
                    <a:lnTo>
                      <a:pt x="0" y="32366"/>
                    </a:lnTo>
                    <a:cubicBezTo>
                      <a:pt x="0" y="23780"/>
                      <a:pt x="3410" y="15548"/>
                      <a:pt x="9479" y="9479"/>
                    </a:cubicBezTo>
                    <a:cubicBezTo>
                      <a:pt x="15548" y="3410"/>
                      <a:pt x="23780" y="0"/>
                      <a:pt x="32365" y="0"/>
                    </a:cubicBezTo>
                    <a:close/>
                  </a:path>
                </a:pathLst>
              </a:custGeom>
              <a:solidFill>
                <a:srgbClr val="0097B2"/>
              </a:solidFill>
              <a:ln cap="sq">
                <a:noFill/>
                <a:prstDash val="solid"/>
                <a:miter/>
              </a:ln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4AF48C1-D4B9-618D-0642-89C59E095D85}"/>
                </a:ext>
              </a:extLst>
            </p:cNvPr>
            <p:cNvGrpSpPr/>
            <p:nvPr/>
          </p:nvGrpSpPr>
          <p:grpSpPr>
            <a:xfrm>
              <a:off x="442558" y="-205128"/>
              <a:ext cx="6674884" cy="5865608"/>
              <a:chOff x="442558" y="-205128"/>
              <a:chExt cx="6674884" cy="5865608"/>
            </a:xfrm>
          </p:grpSpPr>
          <p:sp>
            <p:nvSpPr>
              <p:cNvPr id="40" name="Description"/>
              <p:cNvSpPr txBox="1"/>
              <p:nvPr/>
            </p:nvSpPr>
            <p:spPr>
              <a:xfrm>
                <a:off x="6019556" y="5537369"/>
                <a:ext cx="831541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Description</a:t>
                </a:r>
              </a:p>
            </p:txBody>
          </p:sp>
          <p:sp>
            <p:nvSpPr>
              <p:cNvPr id="41" name="Type of Donation"/>
              <p:cNvSpPr txBox="1"/>
              <p:nvPr/>
            </p:nvSpPr>
            <p:spPr>
              <a:xfrm>
                <a:off x="4567656" y="5537369"/>
                <a:ext cx="101697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Type of Donation</a:t>
                </a:r>
              </a:p>
            </p:txBody>
          </p:sp>
          <p:sp>
            <p:nvSpPr>
              <p:cNvPr id="42" name="Email"/>
              <p:cNvSpPr txBox="1"/>
              <p:nvPr/>
            </p:nvSpPr>
            <p:spPr>
              <a:xfrm>
                <a:off x="3210027" y="5537369"/>
                <a:ext cx="1016979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Email</a:t>
                </a:r>
              </a:p>
            </p:txBody>
          </p:sp>
          <p:sp>
            <p:nvSpPr>
              <p:cNvPr id="39" name="Phone"/>
              <p:cNvSpPr txBox="1"/>
              <p:nvPr/>
            </p:nvSpPr>
            <p:spPr>
              <a:xfrm>
                <a:off x="2228733" y="5537369"/>
                <a:ext cx="436060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Phone</a:t>
                </a:r>
              </a:p>
            </p:txBody>
          </p:sp>
          <p:sp>
            <p:nvSpPr>
              <p:cNvPr id="38" name="Full name"/>
              <p:cNvSpPr txBox="1"/>
              <p:nvPr/>
            </p:nvSpPr>
            <p:spPr>
              <a:xfrm>
                <a:off x="641631" y="5537369"/>
                <a:ext cx="1011370" cy="1231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/>
                <a:r>
                  <a:rPr lang="en-US" sz="800" spc="42" dirty="0">
                    <a:solidFill>
                      <a:srgbClr val="FFF9EC"/>
                    </a:solidFill>
                    <a:latin typeface="Albert Sans"/>
                    <a:ea typeface="Albert Sans"/>
                    <a:cs typeface="Albert Sans"/>
                    <a:sym typeface="Albert Sans"/>
                  </a:rPr>
                  <a:t>Full name</a:t>
                </a:r>
              </a:p>
            </p:txBody>
          </p:sp>
          <p:sp>
            <p:nvSpPr>
              <p:cNvPr id="44" name="SIGN UP SHEET"/>
              <p:cNvSpPr txBox="1"/>
              <p:nvPr/>
            </p:nvSpPr>
            <p:spPr>
              <a:xfrm>
                <a:off x="5835650" y="1128000"/>
                <a:ext cx="1281792" cy="22916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/>
                <a:r>
                  <a:rPr lang="en-US" sz="1500" b="1" dirty="0">
                    <a:solidFill>
                      <a:srgbClr val="373434"/>
                    </a:solidFill>
                    <a:latin typeface="Darker Grotesque" pitchFamily="2" charset="0"/>
                    <a:ea typeface="Darker Grotesque Bold"/>
                    <a:cs typeface="Darker Grotesque Bold"/>
                    <a:sym typeface="Darker Grotesque Bold"/>
                  </a:rPr>
                  <a:t>SIGN UP SHEET</a:t>
                </a:r>
              </a:p>
            </p:txBody>
          </p:sp>
          <p:sp>
            <p:nvSpPr>
              <p:cNvPr id="43" name="Donation ."/>
              <p:cNvSpPr txBox="1"/>
              <p:nvPr/>
            </p:nvSpPr>
            <p:spPr>
              <a:xfrm>
                <a:off x="442558" y="-205128"/>
                <a:ext cx="5707658" cy="199041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2900" b="1" spc="-866" dirty="0">
                    <a:solidFill>
                      <a:srgbClr val="0097B2"/>
                    </a:solidFill>
                    <a:latin typeface="Darker Grotesque" pitchFamily="2" charset="0"/>
                    <a:ea typeface="Darker Grotesque Bold"/>
                    <a:cs typeface="Darker Grotesque Bold"/>
                    <a:sym typeface="Darker Grotesque Bold"/>
                  </a:rPr>
                  <a:t>Donation .</a:t>
                </a:r>
              </a:p>
            </p:txBody>
          </p:sp>
        </p:grpSp>
        <p:sp>
          <p:nvSpPr>
            <p:cNvPr id="7" name="QuickSignup"/>
            <p:cNvSpPr/>
            <p:nvPr/>
          </p:nvSpPr>
          <p:spPr>
            <a:xfrm>
              <a:off x="3447798" y="10335277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2" y="0"/>
                  </a:lnTo>
                  <a:lnTo>
                    <a:pt x="660902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7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13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Albert Sans</vt:lpstr>
      <vt:lpstr>Aptos</vt:lpstr>
      <vt:lpstr>Darker Grotesque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Hoang Anh</cp:lastModifiedBy>
  <cp:revision>34</cp:revision>
  <dcterms:created xsi:type="dcterms:W3CDTF">2006-08-16T00:00:00Z</dcterms:created>
  <dcterms:modified xsi:type="dcterms:W3CDTF">2024-07-11T16:31:20Z</dcterms:modified>
  <dc:identifier>DAGKpvvVIT8</dc:identifier>
</cp:coreProperties>
</file>