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Fugaz One" pitchFamily="2" charset="0"/>
      <p:regular r:id="rId3"/>
    </p:embeddedFont>
    <p:embeddedFont>
      <p:font typeface="Montserrat" pitchFamily="2" charset="0"/>
      <p:regular r:id="rId4"/>
      <p:bold r:id="rId5"/>
      <p:italic r:id="rId6"/>
      <p:boldItalic r:id="rId7"/>
    </p:embeddedFont>
    <p:embeddedFont>
      <p:font typeface="Montserrat SemiBold" pitchFamily="2" charset="0"/>
      <p:bold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5C38"/>
    <a:srgbClr val="FFFBE9"/>
    <a:srgbClr val="E78884"/>
    <a:srgbClr val="49A479"/>
    <a:srgbClr val="0C3622"/>
    <a:srgbClr val="CE5C39"/>
    <a:srgbClr val="8B9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311" autoAdjust="0"/>
  </p:normalViewPr>
  <p:slideViewPr>
    <p:cSldViewPr>
      <p:cViewPr varScale="1">
        <p:scale>
          <a:sx n="68" d="100"/>
          <a:sy n="68" d="100"/>
        </p:scale>
        <p:origin x="23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3663E">
                <a:alpha val="100000"/>
              </a:srgbClr>
            </a:gs>
            <a:gs pos="100000">
              <a:srgbClr val="662C1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Fantasy Football #1">
            <a:extLst>
              <a:ext uri="{FF2B5EF4-FFF2-40B4-BE49-F238E27FC236}">
                <a16:creationId xmlns:a16="http://schemas.microsoft.com/office/drawing/2014/main" id="{A92D8D6D-1E39-CF93-ACE1-6F28AF1417DE}"/>
              </a:ext>
            </a:extLst>
          </p:cNvPr>
          <p:cNvGrpSpPr/>
          <p:nvPr/>
        </p:nvGrpSpPr>
        <p:grpSpPr>
          <a:xfrm>
            <a:off x="0" y="0"/>
            <a:ext cx="7556500" cy="10693400"/>
            <a:chOff x="0" y="0"/>
            <a:chExt cx="7556500" cy="10693400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7469DC9-4677-076E-8477-E2ABCA6A9CB7}"/>
                </a:ext>
              </a:extLst>
            </p:cNvPr>
            <p:cNvGrpSpPr/>
            <p:nvPr/>
          </p:nvGrpSpPr>
          <p:grpSpPr>
            <a:xfrm>
              <a:off x="0" y="0"/>
              <a:ext cx="7556500" cy="10693400"/>
              <a:chOff x="0" y="0"/>
              <a:chExt cx="7556500" cy="10693400"/>
            </a:xfrm>
          </p:grpSpPr>
          <p:sp>
            <p:nvSpPr>
              <p:cNvPr id="146" name="Gradient Background">
                <a:extLst>
                  <a:ext uri="{FF2B5EF4-FFF2-40B4-BE49-F238E27FC236}">
                    <a16:creationId xmlns:a16="http://schemas.microsoft.com/office/drawing/2014/main" id="{A9E483FB-FA9F-9FE5-31D5-21DC462DD5C0}"/>
                  </a:ext>
                </a:extLst>
              </p:cNvPr>
              <p:cNvSpPr/>
              <p:nvPr/>
            </p:nvSpPr>
            <p:spPr>
              <a:xfrm>
                <a:off x="0" y="0"/>
                <a:ext cx="7556500" cy="10693400"/>
              </a:xfrm>
              <a:prstGeom prst="rect">
                <a:avLst/>
              </a:prstGeom>
              <a:gradFill>
                <a:gsLst>
                  <a:gs pos="0">
                    <a:srgbClr val="E3663E">
                      <a:alpha val="100000"/>
                    </a:srgbClr>
                  </a:gs>
                  <a:gs pos="100000">
                    <a:srgbClr val="662C1D">
                      <a:alpha val="10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Background image"/>
              <p:cNvSpPr/>
              <p:nvPr/>
            </p:nvSpPr>
            <p:spPr>
              <a:xfrm>
                <a:off x="0" y="0"/>
                <a:ext cx="7556500" cy="4029480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4029480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4029480"/>
                    </a:lnTo>
                    <a:lnTo>
                      <a:pt x="0" y="40294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0000"/>
                </a:blip>
                <a:stretch>
                  <a:fillRect t="-12500" b="-12499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Gradient Overlay"/>
              <p:cNvSpPr/>
              <p:nvPr/>
            </p:nvSpPr>
            <p:spPr>
              <a:xfrm>
                <a:off x="0" y="2130816"/>
                <a:ext cx="7556500" cy="1912732"/>
              </a:xfrm>
              <a:custGeom>
                <a:avLst/>
                <a:gdLst/>
                <a:ahLst/>
                <a:cxnLst/>
                <a:rect l="l" t="t" r="r" b="b"/>
                <a:pathLst>
                  <a:path w="2733340" h="685480">
                    <a:moveTo>
                      <a:pt x="0" y="0"/>
                    </a:moveTo>
                    <a:lnTo>
                      <a:pt x="2733340" y="0"/>
                    </a:lnTo>
                    <a:lnTo>
                      <a:pt x="2733340" y="685480"/>
                    </a:lnTo>
                    <a:lnTo>
                      <a:pt x="0" y="68548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E5C38">
                      <a:alpha val="0"/>
                    </a:srgbClr>
                  </a:gs>
                  <a:gs pos="100000">
                    <a:srgbClr val="CE5C38"/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8C55D5BA-DFE0-5FD8-DC50-5A4F6AE7E232}"/>
                </a:ext>
              </a:extLst>
            </p:cNvPr>
            <p:cNvGrpSpPr/>
            <p:nvPr/>
          </p:nvGrpSpPr>
          <p:grpSpPr>
            <a:xfrm>
              <a:off x="442558" y="430196"/>
              <a:ext cx="4395217" cy="1140737"/>
              <a:chOff x="442558" y="430196"/>
              <a:chExt cx="4395217" cy="1140737"/>
            </a:xfrm>
          </p:grpSpPr>
          <p:sp>
            <p:nvSpPr>
              <p:cNvPr id="120" name="TextBox 120"/>
              <p:cNvSpPr txBox="1"/>
              <p:nvPr/>
            </p:nvSpPr>
            <p:spPr>
              <a:xfrm>
                <a:off x="442558" y="493715"/>
                <a:ext cx="4395217" cy="10772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7000" spc="-348" dirty="0">
                    <a:solidFill>
                      <a:srgbClr val="FFFFFF"/>
                    </a:solidFill>
                    <a:latin typeface="Fugaz One"/>
                    <a:ea typeface="Fugaz One"/>
                    <a:cs typeface="Fugaz One"/>
                    <a:sym typeface="Fugaz One"/>
                  </a:rPr>
                  <a:t>Fantasy </a:t>
                </a:r>
              </a:p>
            </p:txBody>
          </p:sp>
          <p:sp>
            <p:nvSpPr>
              <p:cNvPr id="132" name="TextBox 132"/>
              <p:cNvSpPr txBox="1"/>
              <p:nvPr/>
            </p:nvSpPr>
            <p:spPr>
              <a:xfrm>
                <a:off x="505196" y="430196"/>
                <a:ext cx="2017425" cy="1154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750" u="none" strike="noStrike" spc="60" dirty="0">
                    <a:solidFill>
                      <a:srgbClr val="FFFFFF">
                        <a:alpha val="80000"/>
                      </a:srgbClr>
                    </a:solidFill>
                    <a:latin typeface="Fugaz One"/>
                    <a:ea typeface="Fugaz One"/>
                    <a:cs typeface="Fugaz One"/>
                    <a:sym typeface="Fugaz One"/>
                  </a:rPr>
                  <a:t>SIGN UP SHEET</a:t>
                </a: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6810A47-2B37-E42F-1194-0EFF4311564A}"/>
                </a:ext>
              </a:extLst>
            </p:cNvPr>
            <p:cNvGrpSpPr/>
            <p:nvPr/>
          </p:nvGrpSpPr>
          <p:grpSpPr>
            <a:xfrm>
              <a:off x="5659543" y="817460"/>
              <a:ext cx="1395106" cy="545182"/>
              <a:chOff x="5659543" y="817460"/>
              <a:chExt cx="1395106" cy="545182"/>
            </a:xfrm>
          </p:grpSpPr>
          <p:sp>
            <p:nvSpPr>
              <p:cNvPr id="137" name="Freeform 137"/>
              <p:cNvSpPr/>
              <p:nvPr/>
            </p:nvSpPr>
            <p:spPr>
              <a:xfrm>
                <a:off x="5704019" y="817460"/>
                <a:ext cx="1306155" cy="545182"/>
              </a:xfrm>
              <a:custGeom>
                <a:avLst/>
                <a:gdLst/>
                <a:ahLst/>
                <a:cxnLst/>
                <a:rect l="l" t="t" r="r" b="b"/>
                <a:pathLst>
                  <a:path w="803904" h="335545">
                    <a:moveTo>
                      <a:pt x="401952" y="0"/>
                    </a:moveTo>
                    <a:cubicBezTo>
                      <a:pt x="179960" y="0"/>
                      <a:pt x="0" y="75114"/>
                      <a:pt x="0" y="167773"/>
                    </a:cubicBezTo>
                    <a:cubicBezTo>
                      <a:pt x="0" y="260431"/>
                      <a:pt x="179960" y="335545"/>
                      <a:pt x="401952" y="335545"/>
                    </a:cubicBezTo>
                    <a:cubicBezTo>
                      <a:pt x="623944" y="335545"/>
                      <a:pt x="803904" y="260431"/>
                      <a:pt x="803904" y="167773"/>
                    </a:cubicBezTo>
                    <a:cubicBezTo>
                      <a:pt x="803904" y="75114"/>
                      <a:pt x="623944" y="0"/>
                      <a:pt x="401952" y="0"/>
                    </a:cubicBezTo>
                    <a:lnTo>
                      <a:pt x="401952" y="0"/>
                    </a:lnTo>
                    <a:close/>
                  </a:path>
                </a:pathLst>
              </a:custGeom>
              <a:solidFill>
                <a:srgbClr val="843A25">
                  <a:alpha val="49804"/>
                </a:srgbClr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9" name="TextBox 139"/>
              <p:cNvSpPr txBox="1"/>
              <p:nvPr/>
            </p:nvSpPr>
            <p:spPr>
              <a:xfrm>
                <a:off x="5659543" y="983955"/>
                <a:ext cx="1395106" cy="1667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050" spc="-21" dirty="0">
                    <a:solidFill>
                      <a:srgbClr val="FFFFFF">
                        <a:alpha val="80000"/>
                      </a:srgbClr>
                    </a:solidFill>
                    <a:latin typeface="Fugaz One"/>
                    <a:ea typeface="Fugaz One"/>
                    <a:cs typeface="Fugaz One"/>
                    <a:sym typeface="Fugaz One"/>
                  </a:rPr>
                  <a:t>MARCH 15, 2025</a:t>
                </a:r>
              </a:p>
            </p:txBody>
          </p:sp>
          <p:sp>
            <p:nvSpPr>
              <p:cNvPr id="140" name="TextBox 140"/>
              <p:cNvSpPr txBox="1"/>
              <p:nvPr/>
            </p:nvSpPr>
            <p:spPr>
              <a:xfrm>
                <a:off x="5938863" y="1141919"/>
                <a:ext cx="836465" cy="923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rgbClr val="FFFFFF">
                        <a:alpha val="80000"/>
                      </a:srgbClr>
                    </a:solidFill>
                    <a:latin typeface="Fugaz One"/>
                    <a:ea typeface="Fugaz One"/>
                    <a:cs typeface="Fugaz One"/>
                    <a:sym typeface="Fugaz One"/>
                  </a:rPr>
                  <a:t>14:00 am - 18:00 pm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6EACCF3B-ED6F-0447-0BF7-DB7F5C223859}"/>
                </a:ext>
              </a:extLst>
            </p:cNvPr>
            <p:cNvGrpSpPr/>
            <p:nvPr/>
          </p:nvGrpSpPr>
          <p:grpSpPr>
            <a:xfrm>
              <a:off x="442558" y="2278945"/>
              <a:ext cx="1540577" cy="876395"/>
              <a:chOff x="442558" y="2278945"/>
              <a:chExt cx="1540577" cy="876395"/>
            </a:xfrm>
          </p:grpSpPr>
          <p:sp>
            <p:nvSpPr>
              <p:cNvPr id="133" name="TextBox 133"/>
              <p:cNvSpPr txBox="1"/>
              <p:nvPr/>
            </p:nvSpPr>
            <p:spPr>
              <a:xfrm>
                <a:off x="442558" y="2816786"/>
                <a:ext cx="1388418" cy="3385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100" i="1" spc="-46" dirty="0">
                    <a:solidFill>
                      <a:srgbClr val="FFFFFF">
                        <a:alpha val="80000"/>
                      </a:srgbClr>
                    </a:solidFill>
                    <a:latin typeface="Montserrat" pitchFamily="2" charset="0"/>
                    <a:ea typeface="Montserrat Italics"/>
                    <a:cs typeface="Montserrat Italics"/>
                    <a:sym typeface="Montserrat Italics"/>
                  </a:rPr>
                  <a:t>accessible via mobile or desktop</a:t>
                </a:r>
              </a:p>
            </p:txBody>
          </p:sp>
          <p:sp>
            <p:nvSpPr>
              <p:cNvPr id="134" name="TextBox 134"/>
              <p:cNvSpPr txBox="1"/>
              <p:nvPr/>
            </p:nvSpPr>
            <p:spPr>
              <a:xfrm>
                <a:off x="442558" y="2278945"/>
                <a:ext cx="1540577" cy="3231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2100" spc="-104" dirty="0">
                    <a:solidFill>
                      <a:srgbClr val="FFFFFF">
                        <a:alpha val="89804"/>
                      </a:srgbClr>
                    </a:solidFill>
                    <a:latin typeface="Fugaz One"/>
                    <a:ea typeface="Fugaz One"/>
                    <a:cs typeface="Fugaz One"/>
                    <a:sym typeface="Fugaz One"/>
                  </a:rPr>
                  <a:t>ESPN</a:t>
                </a:r>
              </a:p>
            </p:txBody>
          </p:sp>
          <p:sp>
            <p:nvSpPr>
              <p:cNvPr id="143" name="TextBox 134">
                <a:extLst>
                  <a:ext uri="{FF2B5EF4-FFF2-40B4-BE49-F238E27FC236}">
                    <a16:creationId xmlns:a16="http://schemas.microsoft.com/office/drawing/2014/main" id="{33834998-CD25-7032-D82D-8CDAF3C11F40}"/>
                  </a:ext>
                </a:extLst>
              </p:cNvPr>
              <p:cNvSpPr txBox="1"/>
              <p:nvPr/>
            </p:nvSpPr>
            <p:spPr>
              <a:xfrm>
                <a:off x="442558" y="2494485"/>
                <a:ext cx="1540577" cy="3231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2100" spc="-104" dirty="0">
                    <a:solidFill>
                      <a:srgbClr val="FFFFFF">
                        <a:alpha val="89804"/>
                      </a:srgbClr>
                    </a:solidFill>
                    <a:latin typeface="Fugaz One"/>
                    <a:ea typeface="Fugaz One"/>
                    <a:cs typeface="Fugaz One"/>
                    <a:sym typeface="Fugaz One"/>
                  </a:rPr>
                  <a:t>Fantasy App</a:t>
                </a: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858FFBB0-5E39-7016-3911-511A3D63CCC3}"/>
                </a:ext>
              </a:extLst>
            </p:cNvPr>
            <p:cNvGrpSpPr/>
            <p:nvPr/>
          </p:nvGrpSpPr>
          <p:grpSpPr>
            <a:xfrm>
              <a:off x="4554247" y="827462"/>
              <a:ext cx="1434779" cy="1745289"/>
              <a:chOff x="4554247" y="827462"/>
              <a:chExt cx="1434779" cy="174528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4554247" y="2341361"/>
                <a:ext cx="675799" cy="231390"/>
              </a:xfrm>
              <a:custGeom>
                <a:avLst/>
                <a:gdLst/>
                <a:ahLst/>
                <a:cxnLst/>
                <a:rect l="l" t="t" r="r" b="b"/>
                <a:pathLst>
                  <a:path w="174582" h="59776">
                    <a:moveTo>
                      <a:pt x="87291" y="0"/>
                    </a:moveTo>
                    <a:cubicBezTo>
                      <a:pt x="39082" y="0"/>
                      <a:pt x="0" y="13381"/>
                      <a:pt x="0" y="29888"/>
                    </a:cubicBezTo>
                    <a:cubicBezTo>
                      <a:pt x="0" y="46395"/>
                      <a:pt x="39082" y="59776"/>
                      <a:pt x="87291" y="59776"/>
                    </a:cubicBezTo>
                    <a:cubicBezTo>
                      <a:pt x="135501" y="59776"/>
                      <a:pt x="174582" y="46395"/>
                      <a:pt x="174582" y="29888"/>
                    </a:cubicBezTo>
                    <a:cubicBezTo>
                      <a:pt x="174582" y="13381"/>
                      <a:pt x="135501" y="0"/>
                      <a:pt x="87291" y="0"/>
                    </a:cubicBezTo>
                    <a:close/>
                  </a:path>
                </a:pathLst>
              </a:custGeom>
              <a:solidFill>
                <a:srgbClr val="FFFFFF">
                  <a:alpha val="9804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Freeform 126"/>
              <p:cNvSpPr/>
              <p:nvPr/>
            </p:nvSpPr>
            <p:spPr>
              <a:xfrm flipH="1">
                <a:off x="4634264" y="827462"/>
                <a:ext cx="1304306" cy="1724442"/>
              </a:xfrm>
              <a:custGeom>
                <a:avLst/>
                <a:gdLst/>
                <a:ahLst/>
                <a:cxnLst/>
                <a:rect l="l" t="t" r="r" b="b"/>
                <a:pathLst>
                  <a:path w="1304306" h="1724442">
                    <a:moveTo>
                      <a:pt x="1304306" y="0"/>
                    </a:moveTo>
                    <a:lnTo>
                      <a:pt x="0" y="0"/>
                    </a:lnTo>
                    <a:lnTo>
                      <a:pt x="0" y="1724443"/>
                    </a:lnTo>
                    <a:lnTo>
                      <a:pt x="1304306" y="1724443"/>
                    </a:lnTo>
                    <a:lnTo>
                      <a:pt x="1304306" y="0"/>
                    </a:lnTo>
                    <a:close/>
                  </a:path>
                </a:pathLst>
              </a:custGeom>
              <a:blipFill>
                <a:blip r:embed="rId3">
                  <a:alphaModFix amt="25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Freeform 127"/>
              <p:cNvSpPr/>
              <p:nvPr/>
            </p:nvSpPr>
            <p:spPr>
              <a:xfrm flipH="1">
                <a:off x="4684720" y="827462"/>
                <a:ext cx="1304306" cy="1724442"/>
              </a:xfrm>
              <a:custGeom>
                <a:avLst/>
                <a:gdLst/>
                <a:ahLst/>
                <a:cxnLst/>
                <a:rect l="l" t="t" r="r" b="b"/>
                <a:pathLst>
                  <a:path w="1304306" h="1724442">
                    <a:moveTo>
                      <a:pt x="1304306" y="0"/>
                    </a:moveTo>
                    <a:lnTo>
                      <a:pt x="0" y="0"/>
                    </a:lnTo>
                    <a:lnTo>
                      <a:pt x="0" y="1724443"/>
                    </a:lnTo>
                    <a:lnTo>
                      <a:pt x="1304306" y="1724443"/>
                    </a:lnTo>
                    <a:lnTo>
                      <a:pt x="1304306" y="0"/>
                    </a:lnTo>
                    <a:close/>
                  </a:path>
                </a:pathLst>
              </a:custGeom>
              <a:blipFill>
                <a:blip r:embed="rId3">
                  <a:alphaModFix amt="25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" name="Freeform 128"/>
              <p:cNvSpPr/>
              <p:nvPr/>
            </p:nvSpPr>
            <p:spPr>
              <a:xfrm flipH="1">
                <a:off x="4577893" y="827462"/>
                <a:ext cx="1304306" cy="1724442"/>
              </a:xfrm>
              <a:custGeom>
                <a:avLst/>
                <a:gdLst/>
                <a:ahLst/>
                <a:cxnLst/>
                <a:rect l="l" t="t" r="r" b="b"/>
                <a:pathLst>
                  <a:path w="1304306" h="1724442">
                    <a:moveTo>
                      <a:pt x="1304306" y="0"/>
                    </a:moveTo>
                    <a:lnTo>
                      <a:pt x="0" y="0"/>
                    </a:lnTo>
                    <a:lnTo>
                      <a:pt x="0" y="1724443"/>
                    </a:lnTo>
                    <a:lnTo>
                      <a:pt x="1304306" y="1724443"/>
                    </a:lnTo>
                    <a:lnTo>
                      <a:pt x="1304306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52DB694-0D56-8D5F-D43A-121378FE8DFE}"/>
                </a:ext>
              </a:extLst>
            </p:cNvPr>
            <p:cNvGrpSpPr/>
            <p:nvPr/>
          </p:nvGrpSpPr>
          <p:grpSpPr>
            <a:xfrm>
              <a:off x="2097435" y="1452804"/>
              <a:ext cx="1099762" cy="1691605"/>
              <a:chOff x="2097435" y="1452804"/>
              <a:chExt cx="1099762" cy="169160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2273041" y="2913019"/>
                <a:ext cx="675799" cy="231390"/>
              </a:xfrm>
              <a:custGeom>
                <a:avLst/>
                <a:gdLst/>
                <a:ahLst/>
                <a:cxnLst/>
                <a:rect l="l" t="t" r="r" b="b"/>
                <a:pathLst>
                  <a:path w="174582" h="59776">
                    <a:moveTo>
                      <a:pt x="87291" y="0"/>
                    </a:moveTo>
                    <a:cubicBezTo>
                      <a:pt x="39082" y="0"/>
                      <a:pt x="0" y="13381"/>
                      <a:pt x="0" y="29888"/>
                    </a:cubicBezTo>
                    <a:cubicBezTo>
                      <a:pt x="0" y="46395"/>
                      <a:pt x="39082" y="59776"/>
                      <a:pt x="87291" y="59776"/>
                    </a:cubicBezTo>
                    <a:cubicBezTo>
                      <a:pt x="135501" y="59776"/>
                      <a:pt x="174582" y="46395"/>
                      <a:pt x="174582" y="29888"/>
                    </a:cubicBezTo>
                    <a:cubicBezTo>
                      <a:pt x="174582" y="13381"/>
                      <a:pt x="135501" y="0"/>
                      <a:pt x="87291" y="0"/>
                    </a:cubicBezTo>
                    <a:close/>
                  </a:path>
                </a:pathLst>
              </a:custGeom>
              <a:solidFill>
                <a:srgbClr val="FFFFFF">
                  <a:alpha val="9804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" name="Freeform 123"/>
              <p:cNvSpPr/>
              <p:nvPr/>
            </p:nvSpPr>
            <p:spPr>
              <a:xfrm>
                <a:off x="2142643" y="1452804"/>
                <a:ext cx="995046" cy="1619158"/>
              </a:xfrm>
              <a:custGeom>
                <a:avLst/>
                <a:gdLst/>
                <a:ahLst/>
                <a:cxnLst/>
                <a:rect l="l" t="t" r="r" b="b"/>
                <a:pathLst>
                  <a:path w="995046" h="1619158">
                    <a:moveTo>
                      <a:pt x="0" y="0"/>
                    </a:moveTo>
                    <a:lnTo>
                      <a:pt x="995047" y="0"/>
                    </a:lnTo>
                    <a:lnTo>
                      <a:pt x="995047" y="1619158"/>
                    </a:lnTo>
                    <a:lnTo>
                      <a:pt x="0" y="161915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25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" name="Freeform 124"/>
              <p:cNvSpPr/>
              <p:nvPr/>
            </p:nvSpPr>
            <p:spPr>
              <a:xfrm>
                <a:off x="2202151" y="1452804"/>
                <a:ext cx="995046" cy="1619158"/>
              </a:xfrm>
              <a:custGeom>
                <a:avLst/>
                <a:gdLst/>
                <a:ahLst/>
                <a:cxnLst/>
                <a:rect l="l" t="t" r="r" b="b"/>
                <a:pathLst>
                  <a:path w="995046" h="1619158">
                    <a:moveTo>
                      <a:pt x="0" y="0"/>
                    </a:moveTo>
                    <a:lnTo>
                      <a:pt x="995046" y="0"/>
                    </a:lnTo>
                    <a:lnTo>
                      <a:pt x="995046" y="1619158"/>
                    </a:lnTo>
                    <a:lnTo>
                      <a:pt x="0" y="161915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25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Freeform 125"/>
              <p:cNvSpPr/>
              <p:nvPr/>
            </p:nvSpPr>
            <p:spPr>
              <a:xfrm>
                <a:off x="2097435" y="1452804"/>
                <a:ext cx="995046" cy="1619158"/>
              </a:xfrm>
              <a:custGeom>
                <a:avLst/>
                <a:gdLst/>
                <a:ahLst/>
                <a:cxnLst/>
                <a:rect l="l" t="t" r="r" b="b"/>
                <a:pathLst>
                  <a:path w="995046" h="1619158">
                    <a:moveTo>
                      <a:pt x="0" y="0"/>
                    </a:moveTo>
                    <a:lnTo>
                      <a:pt x="995046" y="0"/>
                    </a:lnTo>
                    <a:lnTo>
                      <a:pt x="995046" y="1619158"/>
                    </a:lnTo>
                    <a:lnTo>
                      <a:pt x="0" y="161915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0EA96A6D-AC72-57BA-C15E-024BF4CF61BB}"/>
                </a:ext>
              </a:extLst>
            </p:cNvPr>
            <p:cNvGrpSpPr/>
            <p:nvPr/>
          </p:nvGrpSpPr>
          <p:grpSpPr>
            <a:xfrm>
              <a:off x="2875280" y="772249"/>
              <a:ext cx="1829446" cy="2675564"/>
              <a:chOff x="2875280" y="772249"/>
              <a:chExt cx="1829446" cy="2675564"/>
            </a:xfrm>
          </p:grpSpPr>
          <p:sp>
            <p:nvSpPr>
              <p:cNvPr id="2" name="Freeform 2"/>
              <p:cNvSpPr/>
              <p:nvPr/>
            </p:nvSpPr>
            <p:spPr>
              <a:xfrm flipH="1">
                <a:off x="3123029" y="772249"/>
                <a:ext cx="1581697" cy="2644174"/>
              </a:xfrm>
              <a:custGeom>
                <a:avLst/>
                <a:gdLst/>
                <a:ahLst/>
                <a:cxnLst/>
                <a:rect l="l" t="t" r="r" b="b"/>
                <a:pathLst>
                  <a:path w="1581697" h="2644174">
                    <a:moveTo>
                      <a:pt x="1581697" y="0"/>
                    </a:moveTo>
                    <a:lnTo>
                      <a:pt x="0" y="0"/>
                    </a:lnTo>
                    <a:lnTo>
                      <a:pt x="0" y="2644174"/>
                    </a:lnTo>
                    <a:lnTo>
                      <a:pt x="1581697" y="2644174"/>
                    </a:lnTo>
                    <a:lnTo>
                      <a:pt x="1581697" y="0"/>
                    </a:lnTo>
                    <a:close/>
                  </a:path>
                </a:pathLst>
              </a:custGeom>
              <a:blipFill>
                <a:blip r:embed="rId7">
                  <a:alphaModFix amt="25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Freeform 3"/>
              <p:cNvSpPr/>
              <p:nvPr/>
            </p:nvSpPr>
            <p:spPr>
              <a:xfrm flipH="1">
                <a:off x="3052567" y="772249"/>
                <a:ext cx="1581697" cy="2644174"/>
              </a:xfrm>
              <a:custGeom>
                <a:avLst/>
                <a:gdLst/>
                <a:ahLst/>
                <a:cxnLst/>
                <a:rect l="l" t="t" r="r" b="b"/>
                <a:pathLst>
                  <a:path w="1581697" h="2644174">
                    <a:moveTo>
                      <a:pt x="1581697" y="0"/>
                    </a:moveTo>
                    <a:lnTo>
                      <a:pt x="0" y="0"/>
                    </a:lnTo>
                    <a:lnTo>
                      <a:pt x="0" y="2644174"/>
                    </a:lnTo>
                    <a:lnTo>
                      <a:pt x="1581697" y="2644174"/>
                    </a:lnTo>
                    <a:lnTo>
                      <a:pt x="1581697" y="0"/>
                    </a:lnTo>
                    <a:close/>
                  </a:path>
                </a:pathLst>
              </a:custGeom>
              <a:blipFill>
                <a:blip r:embed="rId7">
                  <a:alphaModFix amt="50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2875280" y="3100218"/>
                <a:ext cx="1532502" cy="347595"/>
              </a:xfrm>
              <a:custGeom>
                <a:avLst/>
                <a:gdLst/>
                <a:ahLst/>
                <a:cxnLst/>
                <a:rect l="l" t="t" r="r" b="b"/>
                <a:pathLst>
                  <a:path w="395898" h="89796">
                    <a:moveTo>
                      <a:pt x="197949" y="0"/>
                    </a:moveTo>
                    <a:cubicBezTo>
                      <a:pt x="88625" y="0"/>
                      <a:pt x="0" y="20101"/>
                      <a:pt x="0" y="44898"/>
                    </a:cubicBezTo>
                    <a:cubicBezTo>
                      <a:pt x="0" y="69694"/>
                      <a:pt x="88625" y="89796"/>
                      <a:pt x="197949" y="89796"/>
                    </a:cubicBezTo>
                    <a:cubicBezTo>
                      <a:pt x="307273" y="89796"/>
                      <a:pt x="395898" y="69694"/>
                      <a:pt x="395898" y="44898"/>
                    </a:cubicBezTo>
                    <a:cubicBezTo>
                      <a:pt x="395898" y="20101"/>
                      <a:pt x="307273" y="0"/>
                      <a:pt x="197949" y="0"/>
                    </a:cubicBezTo>
                    <a:close/>
                  </a:path>
                </a:pathLst>
              </a:custGeom>
              <a:solidFill>
                <a:srgbClr val="FFFFFF">
                  <a:alpha val="9804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" name="Freeform 122"/>
              <p:cNvSpPr/>
              <p:nvPr/>
            </p:nvSpPr>
            <p:spPr>
              <a:xfrm flipH="1">
                <a:off x="2989152" y="772249"/>
                <a:ext cx="1581697" cy="2644174"/>
              </a:xfrm>
              <a:custGeom>
                <a:avLst/>
                <a:gdLst/>
                <a:ahLst/>
                <a:cxnLst/>
                <a:rect l="l" t="t" r="r" b="b"/>
                <a:pathLst>
                  <a:path w="1581697" h="2644174">
                    <a:moveTo>
                      <a:pt x="1581696" y="0"/>
                    </a:moveTo>
                    <a:lnTo>
                      <a:pt x="0" y="0"/>
                    </a:lnTo>
                    <a:lnTo>
                      <a:pt x="0" y="2644174"/>
                    </a:lnTo>
                    <a:lnTo>
                      <a:pt x="1581696" y="2644174"/>
                    </a:lnTo>
                    <a:lnTo>
                      <a:pt x="1581696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2989152" y="1684145"/>
              <a:ext cx="3024000" cy="3024000"/>
            </a:xfrm>
            <a:custGeom>
              <a:avLst/>
              <a:gdLst/>
              <a:ahLst/>
              <a:cxnLst/>
              <a:rect l="l" t="t" r="r" b="b"/>
              <a:pathLst>
                <a:path w="3024000" h="3024000">
                  <a:moveTo>
                    <a:pt x="0" y="0"/>
                  </a:moveTo>
                  <a:lnTo>
                    <a:pt x="3024000" y="0"/>
                  </a:lnTo>
                  <a:lnTo>
                    <a:pt x="3024000" y="3024000"/>
                  </a:lnTo>
                  <a:lnTo>
                    <a:pt x="0" y="30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TextBox 121"/>
            <p:cNvSpPr txBox="1"/>
            <p:nvPr/>
          </p:nvSpPr>
          <p:spPr>
            <a:xfrm>
              <a:off x="4005381" y="2580480"/>
              <a:ext cx="3093393" cy="969496"/>
            </a:xfrm>
            <a:prstGeom prst="rect">
              <a:avLst/>
            </a:prstGeom>
          </p:spPr>
          <p:txBody>
            <a:bodyPr lIns="0" tIns="0" rIns="91440" bIns="0" rtlCol="0" anchor="t">
              <a:spAutoFit/>
            </a:bodyPr>
            <a:lstStyle/>
            <a:p>
              <a:pPr marL="0" lvl="0" indent="0" algn="r">
                <a:spcBef>
                  <a:spcPct val="0"/>
                </a:spcBef>
              </a:pPr>
              <a:r>
                <a:rPr lang="en-US" sz="6300" spc="-313" dirty="0">
                  <a:solidFill>
                    <a:srgbClr val="FFFFFF"/>
                  </a:solidFill>
                  <a:latin typeface="Fugaz One"/>
                  <a:ea typeface="Fugaz One"/>
                  <a:cs typeface="Fugaz One"/>
                  <a:sym typeface="Fugaz One"/>
                </a:rPr>
                <a:t>Football 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30DC033F-713E-9BB1-380F-8C1E8C87968D}"/>
                </a:ext>
              </a:extLst>
            </p:cNvPr>
            <p:cNvGrpSpPr/>
            <p:nvPr/>
          </p:nvGrpSpPr>
          <p:grpSpPr>
            <a:xfrm>
              <a:off x="503446" y="3692648"/>
              <a:ext cx="6549608" cy="6541138"/>
              <a:chOff x="503446" y="3692648"/>
              <a:chExt cx="6549608" cy="6541138"/>
            </a:xfrm>
          </p:grpSpPr>
          <p:sp>
            <p:nvSpPr>
              <p:cNvPr id="27" name="AutoShape 27"/>
              <p:cNvSpPr/>
              <p:nvPr/>
            </p:nvSpPr>
            <p:spPr>
              <a:xfrm>
                <a:off x="804700" y="4850803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2875280" y="4850803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4932763" y="4850803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804700" y="5264075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2875280" y="5264075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4932763" y="5264075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804700" y="5677346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2875280" y="5677346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4932763" y="5677346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804700" y="6090618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2875280" y="6090618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4932763" y="6090618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804700" y="6503890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2875280" y="6503890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4932763" y="6503890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804700" y="6917161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2875280" y="6917161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4932763" y="6917161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804700" y="7330433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2875280" y="7330433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4932763" y="7330433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804700" y="7743705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2875280" y="7743705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4932763" y="7743705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804700" y="8156976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2875280" y="8156976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4932763" y="8156976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804700" y="8570248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2875280" y="8570248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4932763" y="8570248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AutoShape 57"/>
              <p:cNvSpPr/>
              <p:nvPr/>
            </p:nvSpPr>
            <p:spPr>
              <a:xfrm>
                <a:off x="804700" y="8983520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2875280" y="8983520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AutoShape 59"/>
              <p:cNvSpPr/>
              <p:nvPr/>
            </p:nvSpPr>
            <p:spPr>
              <a:xfrm>
                <a:off x="4932763" y="8983520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AutoShape 60"/>
              <p:cNvSpPr/>
              <p:nvPr/>
            </p:nvSpPr>
            <p:spPr>
              <a:xfrm>
                <a:off x="804700" y="9396791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AutoShape 61"/>
              <p:cNvSpPr/>
              <p:nvPr/>
            </p:nvSpPr>
            <p:spPr>
              <a:xfrm>
                <a:off x="2875280" y="9396791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AutoShape 62"/>
              <p:cNvSpPr/>
              <p:nvPr/>
            </p:nvSpPr>
            <p:spPr>
              <a:xfrm>
                <a:off x="4932763" y="9396791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AutoShape 63"/>
              <p:cNvSpPr/>
              <p:nvPr/>
            </p:nvSpPr>
            <p:spPr>
              <a:xfrm>
                <a:off x="804700" y="9810063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AutoShape 64"/>
              <p:cNvSpPr/>
              <p:nvPr/>
            </p:nvSpPr>
            <p:spPr>
              <a:xfrm>
                <a:off x="2875280" y="9810063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AutoShape 65"/>
              <p:cNvSpPr/>
              <p:nvPr/>
            </p:nvSpPr>
            <p:spPr>
              <a:xfrm>
                <a:off x="4932763" y="9810063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Freeform 67"/>
              <p:cNvSpPr/>
              <p:nvPr/>
            </p:nvSpPr>
            <p:spPr>
              <a:xfrm>
                <a:off x="503446" y="3692648"/>
                <a:ext cx="6549608" cy="6541138"/>
              </a:xfrm>
              <a:prstGeom prst="roundRect">
                <a:avLst>
                  <a:gd name="adj" fmla="val 1756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AutoShape 70"/>
              <p:cNvSpPr/>
              <p:nvPr/>
            </p:nvSpPr>
            <p:spPr>
              <a:xfrm>
                <a:off x="785518" y="4839392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AutoShape 71"/>
              <p:cNvSpPr/>
              <p:nvPr/>
            </p:nvSpPr>
            <p:spPr>
              <a:xfrm>
                <a:off x="785518" y="5264579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AutoShape 72"/>
              <p:cNvSpPr/>
              <p:nvPr/>
            </p:nvSpPr>
            <p:spPr>
              <a:xfrm>
                <a:off x="785518" y="5689766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AutoShape 73"/>
              <p:cNvSpPr/>
              <p:nvPr/>
            </p:nvSpPr>
            <p:spPr>
              <a:xfrm>
                <a:off x="785518" y="6114953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AutoShape 74"/>
              <p:cNvSpPr/>
              <p:nvPr/>
            </p:nvSpPr>
            <p:spPr>
              <a:xfrm>
                <a:off x="785518" y="6540140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AutoShape 75"/>
              <p:cNvSpPr/>
              <p:nvPr/>
            </p:nvSpPr>
            <p:spPr>
              <a:xfrm>
                <a:off x="785518" y="6965327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AutoShape 76"/>
              <p:cNvSpPr/>
              <p:nvPr/>
            </p:nvSpPr>
            <p:spPr>
              <a:xfrm>
                <a:off x="785518" y="7390514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AutoShape 77"/>
              <p:cNvSpPr/>
              <p:nvPr/>
            </p:nvSpPr>
            <p:spPr>
              <a:xfrm>
                <a:off x="785518" y="7815701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AutoShape 78"/>
              <p:cNvSpPr/>
              <p:nvPr/>
            </p:nvSpPr>
            <p:spPr>
              <a:xfrm>
                <a:off x="785518" y="8240888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AutoShape 79"/>
              <p:cNvSpPr/>
              <p:nvPr/>
            </p:nvSpPr>
            <p:spPr>
              <a:xfrm>
                <a:off x="785518" y="8666075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AutoShape 80"/>
              <p:cNvSpPr/>
              <p:nvPr/>
            </p:nvSpPr>
            <p:spPr>
              <a:xfrm>
                <a:off x="785518" y="9091262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AutoShape 81"/>
              <p:cNvSpPr/>
              <p:nvPr/>
            </p:nvSpPr>
            <p:spPr>
              <a:xfrm>
                <a:off x="785518" y="9516449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AutoShape 82"/>
              <p:cNvSpPr/>
              <p:nvPr/>
            </p:nvSpPr>
            <p:spPr>
              <a:xfrm>
                <a:off x="785518" y="9941636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AutoShape 84"/>
              <p:cNvSpPr/>
              <p:nvPr/>
            </p:nvSpPr>
            <p:spPr>
              <a:xfrm>
                <a:off x="2875280" y="4839392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AutoShape 85"/>
              <p:cNvSpPr/>
              <p:nvPr/>
            </p:nvSpPr>
            <p:spPr>
              <a:xfrm>
                <a:off x="2875280" y="5264579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" name="AutoShape 86"/>
              <p:cNvSpPr/>
              <p:nvPr/>
            </p:nvSpPr>
            <p:spPr>
              <a:xfrm>
                <a:off x="2875280" y="5689766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AutoShape 87"/>
              <p:cNvSpPr/>
              <p:nvPr/>
            </p:nvSpPr>
            <p:spPr>
              <a:xfrm>
                <a:off x="2875280" y="6114953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AutoShape 88"/>
              <p:cNvSpPr/>
              <p:nvPr/>
            </p:nvSpPr>
            <p:spPr>
              <a:xfrm>
                <a:off x="2875280" y="6540140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" name="AutoShape 89"/>
              <p:cNvSpPr/>
              <p:nvPr/>
            </p:nvSpPr>
            <p:spPr>
              <a:xfrm>
                <a:off x="2875280" y="6965327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" name="AutoShape 90"/>
              <p:cNvSpPr/>
              <p:nvPr/>
            </p:nvSpPr>
            <p:spPr>
              <a:xfrm>
                <a:off x="2875280" y="7390514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AutoShape 91"/>
              <p:cNvSpPr/>
              <p:nvPr/>
            </p:nvSpPr>
            <p:spPr>
              <a:xfrm>
                <a:off x="2875280" y="7815701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AutoShape 92"/>
              <p:cNvSpPr/>
              <p:nvPr/>
            </p:nvSpPr>
            <p:spPr>
              <a:xfrm>
                <a:off x="2875280" y="8240888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" name="AutoShape 93"/>
              <p:cNvSpPr/>
              <p:nvPr/>
            </p:nvSpPr>
            <p:spPr>
              <a:xfrm>
                <a:off x="2875280" y="8666075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AutoShape 94"/>
              <p:cNvSpPr/>
              <p:nvPr/>
            </p:nvSpPr>
            <p:spPr>
              <a:xfrm>
                <a:off x="2875280" y="9091262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" name="AutoShape 95"/>
              <p:cNvSpPr/>
              <p:nvPr/>
            </p:nvSpPr>
            <p:spPr>
              <a:xfrm>
                <a:off x="2875280" y="9516449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" name="AutoShape 96"/>
              <p:cNvSpPr/>
              <p:nvPr/>
            </p:nvSpPr>
            <p:spPr>
              <a:xfrm>
                <a:off x="2875280" y="9941636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AutoShape 98"/>
              <p:cNvSpPr/>
              <p:nvPr/>
            </p:nvSpPr>
            <p:spPr>
              <a:xfrm>
                <a:off x="4965042" y="4839392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AutoShape 99"/>
              <p:cNvSpPr/>
              <p:nvPr/>
            </p:nvSpPr>
            <p:spPr>
              <a:xfrm>
                <a:off x="4965042" y="5264579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AutoShape 100"/>
              <p:cNvSpPr/>
              <p:nvPr/>
            </p:nvSpPr>
            <p:spPr>
              <a:xfrm>
                <a:off x="4965042" y="5689766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AutoShape 101"/>
              <p:cNvSpPr/>
              <p:nvPr/>
            </p:nvSpPr>
            <p:spPr>
              <a:xfrm>
                <a:off x="4965042" y="6114953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AutoShape 102"/>
              <p:cNvSpPr/>
              <p:nvPr/>
            </p:nvSpPr>
            <p:spPr>
              <a:xfrm>
                <a:off x="4965042" y="6540140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AutoShape 103"/>
              <p:cNvSpPr/>
              <p:nvPr/>
            </p:nvSpPr>
            <p:spPr>
              <a:xfrm>
                <a:off x="4965042" y="6965327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AutoShape 104"/>
              <p:cNvSpPr/>
              <p:nvPr/>
            </p:nvSpPr>
            <p:spPr>
              <a:xfrm>
                <a:off x="4965042" y="7390514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AutoShape 105"/>
              <p:cNvSpPr/>
              <p:nvPr/>
            </p:nvSpPr>
            <p:spPr>
              <a:xfrm>
                <a:off x="4965042" y="7815701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AutoShape 106"/>
              <p:cNvSpPr/>
              <p:nvPr/>
            </p:nvSpPr>
            <p:spPr>
              <a:xfrm>
                <a:off x="4965042" y="8240888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AutoShape 107"/>
              <p:cNvSpPr/>
              <p:nvPr/>
            </p:nvSpPr>
            <p:spPr>
              <a:xfrm>
                <a:off x="4965042" y="8666075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" name="AutoShape 108"/>
              <p:cNvSpPr/>
              <p:nvPr/>
            </p:nvSpPr>
            <p:spPr>
              <a:xfrm>
                <a:off x="4965042" y="9091262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" name="AutoShape 109"/>
              <p:cNvSpPr/>
              <p:nvPr/>
            </p:nvSpPr>
            <p:spPr>
              <a:xfrm>
                <a:off x="4965042" y="9516449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" name="AutoShape 110"/>
              <p:cNvSpPr/>
              <p:nvPr/>
            </p:nvSpPr>
            <p:spPr>
              <a:xfrm>
                <a:off x="4965042" y="9941636"/>
                <a:ext cx="1809440" cy="0"/>
              </a:xfrm>
              <a:prstGeom prst="line">
                <a:avLst/>
              </a:prstGeom>
              <a:ln w="6350" cap="rnd">
                <a:solidFill>
                  <a:srgbClr val="E3663E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" name="Freeform 112"/>
              <p:cNvSpPr/>
              <p:nvPr/>
            </p:nvSpPr>
            <p:spPr>
              <a:xfrm>
                <a:off x="785518" y="3945942"/>
                <a:ext cx="1809440" cy="401440"/>
              </a:xfrm>
              <a:prstGeom prst="roundRect">
                <a:avLst/>
              </a:prstGeom>
              <a:solidFill>
                <a:srgbClr val="843A2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Freeform 115"/>
              <p:cNvSpPr/>
              <p:nvPr/>
            </p:nvSpPr>
            <p:spPr>
              <a:xfrm>
                <a:off x="2875280" y="3945942"/>
                <a:ext cx="1809440" cy="401440"/>
              </a:xfrm>
              <a:prstGeom prst="roundRect">
                <a:avLst/>
              </a:prstGeom>
              <a:solidFill>
                <a:srgbClr val="843A2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" name="Freeform 118"/>
              <p:cNvSpPr/>
              <p:nvPr/>
            </p:nvSpPr>
            <p:spPr>
              <a:xfrm>
                <a:off x="4965042" y="3945942"/>
                <a:ext cx="1809440" cy="401440"/>
              </a:xfrm>
              <a:prstGeom prst="roundRect">
                <a:avLst/>
              </a:prstGeom>
              <a:solidFill>
                <a:srgbClr val="843A2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TextBox 129"/>
              <p:cNvSpPr txBox="1"/>
              <p:nvPr/>
            </p:nvSpPr>
            <p:spPr>
              <a:xfrm>
                <a:off x="1107435" y="4069782"/>
                <a:ext cx="1165606" cy="1537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999" i="1" spc="-49" dirty="0">
                    <a:solidFill>
                      <a:srgbClr val="FFFFFF"/>
                    </a:solidFill>
                    <a:latin typeface="Montserrat SemiBold" pitchFamily="2" charset="0"/>
                    <a:ea typeface="Montserrat Bold Italics"/>
                    <a:cs typeface="Montserrat Bold Italics"/>
                    <a:sym typeface="Montserrat Bold Italics"/>
                  </a:rPr>
                  <a:t>Full Name</a:t>
                </a:r>
              </a:p>
            </p:txBody>
          </p:sp>
          <p:sp>
            <p:nvSpPr>
              <p:cNvPr id="130" name="TextBox 130"/>
              <p:cNvSpPr txBox="1"/>
              <p:nvPr/>
            </p:nvSpPr>
            <p:spPr>
              <a:xfrm>
                <a:off x="3197197" y="4069782"/>
                <a:ext cx="1165606" cy="1537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999" i="1" spc="-49" dirty="0">
                    <a:solidFill>
                      <a:srgbClr val="FFFFFF"/>
                    </a:solidFill>
                    <a:latin typeface="Montserrat SemiBold" pitchFamily="2" charset="0"/>
                    <a:ea typeface="Montserrat Bold Italics"/>
                    <a:cs typeface="Montserrat Bold Italics"/>
                    <a:sym typeface="Montserrat Bold Italics"/>
                  </a:rPr>
                  <a:t>Phone</a:t>
                </a:r>
              </a:p>
            </p:txBody>
          </p:sp>
          <p:sp>
            <p:nvSpPr>
              <p:cNvPr id="131" name="TextBox 131"/>
              <p:cNvSpPr txBox="1"/>
              <p:nvPr/>
            </p:nvSpPr>
            <p:spPr>
              <a:xfrm>
                <a:off x="4935524" y="4069782"/>
                <a:ext cx="1868476" cy="1537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999" i="1" spc="-49" dirty="0">
                    <a:solidFill>
                      <a:srgbClr val="FFFFFF"/>
                    </a:solidFill>
                    <a:latin typeface="Montserrat SemiBold" pitchFamily="2" charset="0"/>
                    <a:ea typeface="Montserrat Bold Italics"/>
                    <a:cs typeface="Montserrat Bold Italics"/>
                    <a:sym typeface="Montserrat Bold Italics"/>
                  </a:rPr>
                  <a:t>Preferred Position</a:t>
                </a:r>
              </a:p>
            </p:txBody>
          </p:sp>
        </p:grpSp>
        <p:sp>
          <p:nvSpPr>
            <p:cNvPr id="8" name="QuickSignup"/>
            <p:cNvSpPr/>
            <p:nvPr/>
          </p:nvSpPr>
          <p:spPr>
            <a:xfrm>
              <a:off x="3449549" y="10351345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0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Montserrat</vt:lpstr>
      <vt:lpstr>Fugaz One</vt:lpstr>
      <vt:lpstr>Montserrat SemiBold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Appointment, Fantasy Football, Farewell Potluck (Portrait)</dc:title>
  <dc:creator>Hoang Anh</dc:creator>
  <cp:lastModifiedBy>Hoang Anh</cp:lastModifiedBy>
  <cp:revision>37</cp:revision>
  <dcterms:created xsi:type="dcterms:W3CDTF">2006-08-16T00:00:00Z</dcterms:created>
  <dcterms:modified xsi:type="dcterms:W3CDTF">2024-11-30T08:50:12Z</dcterms:modified>
  <dc:identifier>DAGXdD6_llA</dc:identifier>
</cp:coreProperties>
</file>