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SemiBold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F37"/>
    <a:srgbClr val="4A7E1D"/>
    <a:srgbClr val="407415"/>
    <a:srgbClr val="B9B9B9"/>
    <a:srgbClr val="58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Fantasy Football #3">
            <a:extLst>
              <a:ext uri="{FF2B5EF4-FFF2-40B4-BE49-F238E27FC236}">
                <a16:creationId xmlns:a16="http://schemas.microsoft.com/office/drawing/2014/main" id="{30CD9381-6657-A0D4-42FB-43B0F11821B3}"/>
              </a:ext>
            </a:extLst>
          </p:cNvPr>
          <p:cNvGrpSpPr/>
          <p:nvPr/>
        </p:nvGrpSpPr>
        <p:grpSpPr>
          <a:xfrm>
            <a:off x="0" y="-1"/>
            <a:ext cx="10693400" cy="7244896"/>
            <a:chOff x="0" y="-1"/>
            <a:chExt cx="10693400" cy="724489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F90FC3-3CA4-8649-464E-282A3440E509}"/>
                </a:ext>
              </a:extLst>
            </p:cNvPr>
            <p:cNvGrpSpPr/>
            <p:nvPr/>
          </p:nvGrpSpPr>
          <p:grpSpPr>
            <a:xfrm>
              <a:off x="0" y="1"/>
              <a:ext cx="10693400" cy="3275019"/>
              <a:chOff x="0" y="1"/>
              <a:chExt cx="10693400" cy="3275019"/>
            </a:xfrm>
          </p:grpSpPr>
          <p:sp>
            <p:nvSpPr>
              <p:cNvPr id="2" name="Image"/>
              <p:cNvSpPr/>
              <p:nvPr/>
            </p:nvSpPr>
            <p:spPr>
              <a:xfrm>
                <a:off x="0" y="1"/>
                <a:ext cx="10692000" cy="3264510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3264510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3264510"/>
                    </a:lnTo>
                    <a:lnTo>
                      <a:pt x="0" y="32645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stretch>
                  <a:fillRect t="-113761" b="-11376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/>
              <p:cNvSpPr/>
              <p:nvPr/>
            </p:nvSpPr>
            <p:spPr>
              <a:xfrm rot="10800000">
                <a:off x="0" y="1064729"/>
                <a:ext cx="10693400" cy="2210291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92118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92118"/>
                    </a:lnTo>
                    <a:lnTo>
                      <a:pt x="0" y="79211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7415">
                      <a:alpha val="100000"/>
                    </a:srgbClr>
                  </a:gs>
                  <a:gs pos="100000">
                    <a:srgbClr val="407415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" name="Shadow"/>
            <p:cNvSpPr/>
            <p:nvPr/>
          </p:nvSpPr>
          <p:spPr>
            <a:xfrm>
              <a:off x="3992220" y="1211383"/>
              <a:ext cx="2584928" cy="510523"/>
            </a:xfrm>
            <a:custGeom>
              <a:avLst/>
              <a:gdLst/>
              <a:ahLst/>
              <a:cxnLst/>
              <a:rect l="l" t="t" r="r" b="b"/>
              <a:pathLst>
                <a:path w="2584928" h="510523">
                  <a:moveTo>
                    <a:pt x="0" y="0"/>
                  </a:moveTo>
                  <a:lnTo>
                    <a:pt x="2584928" y="0"/>
                  </a:lnTo>
                  <a:lnTo>
                    <a:pt x="2584928" y="510524"/>
                  </a:lnTo>
                  <a:lnTo>
                    <a:pt x="0" y="510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3090769" y="-1"/>
              <a:ext cx="3907482" cy="1705673"/>
            </a:xfrm>
            <a:custGeom>
              <a:avLst/>
              <a:gdLst/>
              <a:ahLst/>
              <a:cxnLst/>
              <a:rect l="l" t="t" r="r" b="b"/>
              <a:pathLst>
                <a:path w="3907482" h="3024000">
                  <a:moveTo>
                    <a:pt x="0" y="0"/>
                  </a:moveTo>
                  <a:lnTo>
                    <a:pt x="3907482" y="0"/>
                  </a:lnTo>
                  <a:lnTo>
                    <a:pt x="3907482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77290" b="-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384725" y="585558"/>
              <a:ext cx="3814309" cy="1123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sz="7300" spc="-334" dirty="0">
                  <a:solidFill>
                    <a:srgbClr val="FFFFFF"/>
                  </a:solidFill>
                  <a:latin typeface="Sora SemiBold" pitchFamily="2" charset="0"/>
                  <a:ea typeface="Sora Semi-Bold"/>
                  <a:cs typeface="Sora SemiBold" pitchFamily="2" charset="0"/>
                  <a:sym typeface="Sora Semi-Bold"/>
                </a:rPr>
                <a:t>Football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47720" y="585558"/>
              <a:ext cx="4312491" cy="1123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300" spc="-334" dirty="0">
                  <a:solidFill>
                    <a:srgbClr val="FFFFFF"/>
                  </a:solidFill>
                  <a:latin typeface="Sora SemiBold" pitchFamily="2" charset="0"/>
                  <a:ea typeface="Sora Semi-Bold"/>
                  <a:cs typeface="Sora SemiBold" pitchFamily="2" charset="0"/>
                  <a:sym typeface="Sora Semi-Bold"/>
                </a:rPr>
                <a:t>Fantasy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0809" y="478895"/>
              <a:ext cx="1559591" cy="184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1199" u="none" strike="noStrike" spc="-65" dirty="0">
                  <a:solidFill>
                    <a:srgbClr val="FFFFFF">
                      <a:alpha val="80000"/>
                    </a:srgbClr>
                  </a:solidFill>
                  <a:latin typeface="Sora"/>
                  <a:ea typeface="Sora"/>
                  <a:cs typeface="Sora"/>
                  <a:sym typeface="Sora"/>
                </a:rPr>
                <a:t>Sign Up Sheet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04876" y="7091135"/>
              <a:ext cx="3779091" cy="1537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999" b="1" spc="-37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Playoff Schedule | </a:t>
              </a:r>
              <a:r>
                <a:rPr lang="en-US" sz="999" spc="-37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"/>
                  <a:cs typeface="Sora" pitchFamily="2" charset="0"/>
                  <a:sym typeface="Sora"/>
                </a:rPr>
                <a:t>December 10, 2024 – January 5, 2025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28309" y="7091135"/>
              <a:ext cx="4660215" cy="1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en-US" sz="999" b="1" spc="-37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Primary Platform | </a:t>
              </a:r>
              <a:r>
                <a:rPr lang="en-US" sz="999" spc="-37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"/>
                  <a:cs typeface="Sora" pitchFamily="2" charset="0"/>
                  <a:sym typeface="Sora"/>
                </a:rPr>
                <a:t>ESPN Fantasy App (accessible via mobile or desktop)</a:t>
              </a:r>
            </a:p>
          </p:txBody>
        </p:sp>
        <p:sp>
          <p:nvSpPr>
            <p:cNvPr id="7" name="QuickSignup"/>
            <p:cNvSpPr/>
            <p:nvPr/>
          </p:nvSpPr>
          <p:spPr>
            <a:xfrm rot="5400000">
              <a:off x="10116737" y="654644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40211"/>
              </p:ext>
            </p:extLst>
          </p:nvPr>
        </p:nvGraphicFramePr>
        <p:xfrm>
          <a:off x="504876" y="1993404"/>
          <a:ext cx="9683648" cy="4950096"/>
        </p:xfrm>
        <a:graphic>
          <a:graphicData uri="http://schemas.openxmlformats.org/drawingml/2006/table">
            <a:tbl>
              <a:tblPr/>
              <a:tblGrid>
                <a:gridCol w="242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0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407415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Player Name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407415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407415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407415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Experience Level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A7E1D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E0E9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Sora SemiBold</vt:lpstr>
      <vt:lpstr>Arial</vt:lpstr>
      <vt:lpstr>Calibri</vt:lpstr>
      <vt:lpstr>Sora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Appointment, Fantasy Football, Farewell Potluck (Landscape)</dc:title>
  <dc:creator>Hoang Anh</dc:creator>
  <cp:lastModifiedBy>Hoang Anh</cp:lastModifiedBy>
  <cp:revision>34</cp:revision>
  <dcterms:created xsi:type="dcterms:W3CDTF">2006-08-16T00:00:00Z</dcterms:created>
  <dcterms:modified xsi:type="dcterms:W3CDTF">2024-11-29T10:16:54Z</dcterms:modified>
  <dc:identifier>DAGXdH6x8xM</dc:identifier>
</cp:coreProperties>
</file>