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Albert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BF"/>
    <a:srgbClr val="674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7" autoAdjust="0"/>
    <p:restoredTop sz="94622" autoAdjust="0"/>
  </p:normalViewPr>
  <p:slideViewPr>
    <p:cSldViewPr>
      <p:cViewPr varScale="1">
        <p:scale>
          <a:sx n="89" d="100"/>
          <a:sy n="89" d="100"/>
        </p:scale>
        <p:origin x="172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pos="6736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eeting #1">
            <a:extLst>
              <a:ext uri="{FF2B5EF4-FFF2-40B4-BE49-F238E27FC236}">
                <a16:creationId xmlns:a16="http://schemas.microsoft.com/office/drawing/2014/main" id="{A7C10377-2B55-2E42-A23B-D1B6F2D5CF22}"/>
              </a:ext>
            </a:extLst>
          </p:cNvPr>
          <p:cNvGrpSpPr/>
          <p:nvPr/>
        </p:nvGrpSpPr>
        <p:grpSpPr>
          <a:xfrm>
            <a:off x="0" y="-74884"/>
            <a:ext cx="10693400" cy="7259588"/>
            <a:chOff x="0" y="-74884"/>
            <a:chExt cx="10693400" cy="725958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63E4163-EA2C-C05B-C7BB-C683B3892A42}"/>
                </a:ext>
              </a:extLst>
            </p:cNvPr>
            <p:cNvGrpSpPr/>
            <p:nvPr/>
          </p:nvGrpSpPr>
          <p:grpSpPr>
            <a:xfrm>
              <a:off x="0" y="-74884"/>
              <a:ext cx="10693400" cy="2448025"/>
              <a:chOff x="0" y="-74884"/>
              <a:chExt cx="10693400" cy="2448025"/>
            </a:xfrm>
          </p:grpSpPr>
          <p:sp>
            <p:nvSpPr>
              <p:cNvPr id="2" name="Image"/>
              <p:cNvSpPr/>
              <p:nvPr/>
            </p:nvSpPr>
            <p:spPr>
              <a:xfrm flipH="1">
                <a:off x="0" y="0"/>
                <a:ext cx="10692000" cy="2373141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399361">
                    <a:moveTo>
                      <a:pt x="10692000" y="0"/>
                    </a:moveTo>
                    <a:lnTo>
                      <a:pt x="0" y="0"/>
                    </a:lnTo>
                    <a:lnTo>
                      <a:pt x="0" y="2399362"/>
                    </a:lnTo>
                    <a:lnTo>
                      <a:pt x="10692000" y="2399362"/>
                    </a:lnTo>
                    <a:lnTo>
                      <a:pt x="10692000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</a:blip>
                <a:stretch>
                  <a:fillRect t="-128510" b="-7222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>
                <a:off x="0" y="-74884"/>
                <a:ext cx="10693400" cy="2448025"/>
              </a:xfrm>
              <a:custGeom>
                <a:avLst/>
                <a:gdLst/>
                <a:ahLst/>
                <a:cxnLst/>
                <a:rect l="l" t="t" r="r" b="b"/>
                <a:pathLst>
                  <a:path w="3907301" h="1455823">
                    <a:moveTo>
                      <a:pt x="0" y="0"/>
                    </a:moveTo>
                    <a:lnTo>
                      <a:pt x="3907301" y="0"/>
                    </a:lnTo>
                    <a:lnTo>
                      <a:pt x="3907301" y="1455823"/>
                    </a:lnTo>
                    <a:lnTo>
                      <a:pt x="0" y="14558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04A55">
                      <a:alpha val="0"/>
                    </a:srgbClr>
                  </a:gs>
                  <a:gs pos="100000">
                    <a:srgbClr val="204A55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9C3F2D-06A5-94ED-D772-CA2DE639B36D}"/>
                </a:ext>
              </a:extLst>
            </p:cNvPr>
            <p:cNvGrpSpPr/>
            <p:nvPr/>
          </p:nvGrpSpPr>
          <p:grpSpPr>
            <a:xfrm>
              <a:off x="470716" y="2373142"/>
              <a:ext cx="9751968" cy="4554318"/>
              <a:chOff x="470716" y="2373142"/>
              <a:chExt cx="9751968" cy="45543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70716" y="2373142"/>
                <a:ext cx="9751968" cy="4554318"/>
              </a:xfrm>
              <a:prstGeom prst="roundRect">
                <a:avLst>
                  <a:gd name="adj" fmla="val 2550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3923342" y="2607413"/>
                <a:ext cx="2846496" cy="337263"/>
              </a:xfrm>
              <a:custGeom>
                <a:avLst/>
                <a:gdLst/>
                <a:ahLst/>
                <a:cxnLst/>
                <a:rect l="l" t="t" r="r" b="b"/>
                <a:pathLst>
                  <a:path w="1670202" h="197891">
                    <a:moveTo>
                      <a:pt x="19039" y="0"/>
                    </a:moveTo>
                    <a:lnTo>
                      <a:pt x="1651163" y="0"/>
                    </a:lnTo>
                    <a:cubicBezTo>
                      <a:pt x="1661678" y="0"/>
                      <a:pt x="1670202" y="8524"/>
                      <a:pt x="1670202" y="19039"/>
                    </a:cubicBezTo>
                    <a:lnTo>
                      <a:pt x="1670202" y="178853"/>
                    </a:lnTo>
                    <a:cubicBezTo>
                      <a:pt x="1670202" y="183902"/>
                      <a:pt x="1668196" y="188745"/>
                      <a:pt x="1664626" y="192315"/>
                    </a:cubicBezTo>
                    <a:cubicBezTo>
                      <a:pt x="1661055" y="195886"/>
                      <a:pt x="1656213" y="197891"/>
                      <a:pt x="1651163" y="197891"/>
                    </a:cubicBezTo>
                    <a:lnTo>
                      <a:pt x="19039" y="197891"/>
                    </a:lnTo>
                    <a:cubicBezTo>
                      <a:pt x="13989" y="197891"/>
                      <a:pt x="9147" y="195886"/>
                      <a:pt x="5576" y="192315"/>
                    </a:cubicBezTo>
                    <a:cubicBezTo>
                      <a:pt x="2006" y="188745"/>
                      <a:pt x="0" y="183902"/>
                      <a:pt x="0" y="178853"/>
                    </a:cubicBezTo>
                    <a:lnTo>
                      <a:pt x="0" y="19039"/>
                    </a:lnTo>
                    <a:cubicBezTo>
                      <a:pt x="0" y="13989"/>
                      <a:pt x="2006" y="9147"/>
                      <a:pt x="5576" y="5576"/>
                    </a:cubicBezTo>
                    <a:cubicBezTo>
                      <a:pt x="9147" y="2006"/>
                      <a:pt x="13989" y="0"/>
                      <a:pt x="19039" y="0"/>
                    </a:cubicBezTo>
                    <a:close/>
                  </a:path>
                </a:pathLst>
              </a:custGeom>
              <a:solidFill>
                <a:srgbClr val="937A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756000" y="2607413"/>
                <a:ext cx="2846496" cy="337263"/>
              </a:xfrm>
              <a:custGeom>
                <a:avLst/>
                <a:gdLst/>
                <a:ahLst/>
                <a:cxnLst/>
                <a:rect l="l" t="t" r="r" b="b"/>
                <a:pathLst>
                  <a:path w="1670202" h="197891">
                    <a:moveTo>
                      <a:pt x="19039" y="0"/>
                    </a:moveTo>
                    <a:lnTo>
                      <a:pt x="1651163" y="0"/>
                    </a:lnTo>
                    <a:cubicBezTo>
                      <a:pt x="1661678" y="0"/>
                      <a:pt x="1670202" y="8524"/>
                      <a:pt x="1670202" y="19039"/>
                    </a:cubicBezTo>
                    <a:lnTo>
                      <a:pt x="1670202" y="178853"/>
                    </a:lnTo>
                    <a:cubicBezTo>
                      <a:pt x="1670202" y="183902"/>
                      <a:pt x="1668196" y="188745"/>
                      <a:pt x="1664626" y="192315"/>
                    </a:cubicBezTo>
                    <a:cubicBezTo>
                      <a:pt x="1661055" y="195886"/>
                      <a:pt x="1656213" y="197891"/>
                      <a:pt x="1651163" y="197891"/>
                    </a:cubicBezTo>
                    <a:lnTo>
                      <a:pt x="19039" y="197891"/>
                    </a:lnTo>
                    <a:cubicBezTo>
                      <a:pt x="13989" y="197891"/>
                      <a:pt x="9147" y="195886"/>
                      <a:pt x="5576" y="192315"/>
                    </a:cubicBezTo>
                    <a:cubicBezTo>
                      <a:pt x="2006" y="188745"/>
                      <a:pt x="0" y="183902"/>
                      <a:pt x="0" y="178853"/>
                    </a:cubicBezTo>
                    <a:lnTo>
                      <a:pt x="0" y="19039"/>
                    </a:lnTo>
                    <a:cubicBezTo>
                      <a:pt x="0" y="13989"/>
                      <a:pt x="2006" y="9147"/>
                      <a:pt x="5576" y="5576"/>
                    </a:cubicBezTo>
                    <a:cubicBezTo>
                      <a:pt x="9147" y="2006"/>
                      <a:pt x="13989" y="0"/>
                      <a:pt x="19039" y="0"/>
                    </a:cubicBezTo>
                    <a:close/>
                  </a:path>
                </a:pathLst>
              </a:custGeom>
              <a:solidFill>
                <a:srgbClr val="937A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089504" y="2607413"/>
                <a:ext cx="2846496" cy="337263"/>
              </a:xfrm>
              <a:custGeom>
                <a:avLst/>
                <a:gdLst/>
                <a:ahLst/>
                <a:cxnLst/>
                <a:rect l="l" t="t" r="r" b="b"/>
                <a:pathLst>
                  <a:path w="1670202" h="197891">
                    <a:moveTo>
                      <a:pt x="19039" y="0"/>
                    </a:moveTo>
                    <a:lnTo>
                      <a:pt x="1651163" y="0"/>
                    </a:lnTo>
                    <a:cubicBezTo>
                      <a:pt x="1661678" y="0"/>
                      <a:pt x="1670202" y="8524"/>
                      <a:pt x="1670202" y="19039"/>
                    </a:cubicBezTo>
                    <a:lnTo>
                      <a:pt x="1670202" y="178853"/>
                    </a:lnTo>
                    <a:cubicBezTo>
                      <a:pt x="1670202" y="183902"/>
                      <a:pt x="1668196" y="188745"/>
                      <a:pt x="1664626" y="192315"/>
                    </a:cubicBezTo>
                    <a:cubicBezTo>
                      <a:pt x="1661055" y="195886"/>
                      <a:pt x="1656213" y="197891"/>
                      <a:pt x="1651163" y="197891"/>
                    </a:cubicBezTo>
                    <a:lnTo>
                      <a:pt x="19039" y="197891"/>
                    </a:lnTo>
                    <a:cubicBezTo>
                      <a:pt x="13989" y="197891"/>
                      <a:pt x="9147" y="195886"/>
                      <a:pt x="5576" y="192315"/>
                    </a:cubicBezTo>
                    <a:cubicBezTo>
                      <a:pt x="2006" y="188745"/>
                      <a:pt x="0" y="183902"/>
                      <a:pt x="0" y="178853"/>
                    </a:cubicBezTo>
                    <a:lnTo>
                      <a:pt x="0" y="19039"/>
                    </a:lnTo>
                    <a:cubicBezTo>
                      <a:pt x="0" y="13989"/>
                      <a:pt x="2006" y="9147"/>
                      <a:pt x="5576" y="5576"/>
                    </a:cubicBezTo>
                    <a:cubicBezTo>
                      <a:pt x="9147" y="2006"/>
                      <a:pt x="13989" y="0"/>
                      <a:pt x="19039" y="0"/>
                    </a:cubicBezTo>
                    <a:close/>
                  </a:path>
                </a:pathLst>
              </a:custGeom>
              <a:solidFill>
                <a:srgbClr val="937A5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923342" y="328068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7089504" y="328068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756000" y="328068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923342" y="362146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7089504" y="362146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756000" y="362146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923342" y="396223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7089504" y="396223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756000" y="396223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923342" y="4303009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7089504" y="4303009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756000" y="4303009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923342" y="4643782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7089504" y="4643782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756000" y="4643782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923342" y="4984556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7089504" y="4984556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56000" y="4984556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923342" y="5325330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7089504" y="5325330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56000" y="5325330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3923342" y="5666104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089504" y="5666104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56000" y="5666104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3923342" y="600687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089504" y="600687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56000" y="6006877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3923342" y="634765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089504" y="634765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56000" y="6347651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3923342" y="668842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089504" y="668842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56000" y="6688425"/>
                <a:ext cx="2846496" cy="0"/>
              </a:xfrm>
              <a:prstGeom prst="line">
                <a:avLst/>
              </a:prstGeom>
              <a:ln w="6350" cap="flat">
                <a:solidFill>
                  <a:srgbClr val="204A55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862523" y="2697498"/>
                <a:ext cx="633450" cy="1570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FFFFFF">
                        <a:alpha val="89804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Full Name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878339" y="2697498"/>
                <a:ext cx="936501" cy="1570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FFFFFF">
                        <a:alpha val="89804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Phone Number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716403" y="2697498"/>
                <a:ext cx="1592696" cy="157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FFFFFF">
                        <a:alpha val="89804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Attendance Status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6D1EEA8-74D5-C716-5B05-BB4C53F2D393}"/>
                </a:ext>
              </a:extLst>
            </p:cNvPr>
            <p:cNvGrpSpPr/>
            <p:nvPr/>
          </p:nvGrpSpPr>
          <p:grpSpPr>
            <a:xfrm>
              <a:off x="501148" y="7027610"/>
              <a:ext cx="9682175" cy="157094"/>
              <a:chOff x="501148" y="7027610"/>
              <a:chExt cx="9682175" cy="157094"/>
            </a:xfrm>
          </p:grpSpPr>
          <p:sp>
            <p:nvSpPr>
              <p:cNvPr id="57" name="TextBox 57"/>
              <p:cNvSpPr txBox="1"/>
              <p:nvPr/>
            </p:nvSpPr>
            <p:spPr>
              <a:xfrm>
                <a:off x="501148" y="7027610"/>
                <a:ext cx="1187952" cy="157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9:00 AM - 11:30 AM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3525430" y="7027610"/>
                <a:ext cx="1135470" cy="157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January 15, 2025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6489700" y="7027610"/>
                <a:ext cx="3693623" cy="157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99" b="1" spc="-19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Bold"/>
                    <a:cs typeface="Albert Sans Bold"/>
                    <a:sym typeface="Albert Sans Bold"/>
                  </a:rPr>
                  <a:t> Room 402 </a:t>
                </a:r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Bold"/>
                    <a:cs typeface="Albert Sans Bold"/>
                    <a:sym typeface="Albert Sans Bold"/>
                  </a:rPr>
                  <a:t>- Elite Business Center, 123 Main Street, Springfield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DDDD50-953D-8359-CF1A-E80824B1E7BD}"/>
                </a:ext>
              </a:extLst>
            </p:cNvPr>
            <p:cNvGrpSpPr/>
            <p:nvPr/>
          </p:nvGrpSpPr>
          <p:grpSpPr>
            <a:xfrm>
              <a:off x="7124364" y="822186"/>
              <a:ext cx="3098320" cy="874581"/>
              <a:chOff x="7124364" y="822186"/>
              <a:chExt cx="3098320" cy="874581"/>
            </a:xfrm>
          </p:grpSpPr>
          <p:sp>
            <p:nvSpPr>
              <p:cNvPr id="60" name="TextBox 60"/>
              <p:cNvSpPr txBox="1"/>
              <p:nvPr/>
            </p:nvSpPr>
            <p:spPr>
              <a:xfrm>
                <a:off x="7124364" y="1209821"/>
                <a:ext cx="3098320" cy="4869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39"/>
                  </a:lnSpc>
                </a:pPr>
                <a:r>
                  <a:rPr lang="en-US" sz="999" i="1" spc="-19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Italics"/>
                    <a:cs typeface="Albert Sans Italics"/>
                    <a:sym typeface="Albert Sans Italics"/>
                  </a:rPr>
                  <a:t> Please ensure all information provided is accurate, including contact details, availability, and any specific requirements for attending the meeting.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9373702" y="822186"/>
                <a:ext cx="848982" cy="3231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2100" b="1" spc="-42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NOTE.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1D2AEE3-DA8E-B2C9-7D9F-0181CB8DE3ED}"/>
                </a:ext>
              </a:extLst>
            </p:cNvPr>
            <p:cNvGrpSpPr/>
            <p:nvPr/>
          </p:nvGrpSpPr>
          <p:grpSpPr>
            <a:xfrm>
              <a:off x="372898" y="357611"/>
              <a:ext cx="4973802" cy="1689902"/>
              <a:chOff x="372898" y="357611"/>
              <a:chExt cx="4973802" cy="1689902"/>
            </a:xfrm>
          </p:grpSpPr>
          <p:sp>
            <p:nvSpPr>
              <p:cNvPr id="52" name="TextBox 52"/>
              <p:cNvSpPr txBox="1"/>
              <p:nvPr/>
            </p:nvSpPr>
            <p:spPr>
              <a:xfrm>
                <a:off x="372898" y="377825"/>
                <a:ext cx="4973802" cy="16696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0850" spc="-65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Meeting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470016" y="357611"/>
                <a:ext cx="1222113" cy="217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400" u="none" strike="noStrike" spc="-70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Sign up Sheet </a:t>
                </a:r>
              </a:p>
            </p:txBody>
          </p:sp>
        </p:grpSp>
        <p:sp>
          <p:nvSpPr>
            <p:cNvPr id="51" name="QuickSignup"/>
            <p:cNvSpPr/>
            <p:nvPr/>
          </p:nvSpPr>
          <p:spPr>
            <a:xfrm rot="5400000">
              <a:off x="10088936" y="6263053"/>
              <a:ext cx="708032" cy="142713"/>
            </a:xfrm>
            <a:custGeom>
              <a:avLst/>
              <a:gdLst/>
              <a:ahLst/>
              <a:cxnLst/>
              <a:rect l="l" t="t" r="r" b="b"/>
              <a:pathLst>
                <a:path w="708032" h="142713">
                  <a:moveTo>
                    <a:pt x="0" y="0"/>
                  </a:moveTo>
                  <a:lnTo>
                    <a:pt x="708032" y="0"/>
                  </a:lnTo>
                  <a:lnTo>
                    <a:pt x="708032" y="142712"/>
                  </a:lnTo>
                  <a:lnTo>
                    <a:pt x="0" y="14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Albert Sans</vt:lpstr>
      <vt:lpstr>Albert Sans SemiBold</vt:lpstr>
      <vt:lpstr>Albert Sans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Meeting, New Year’s Potluck, Potluck (Landscape)</dc:title>
  <dc:creator>Hoang Anh</dc:creator>
  <cp:lastModifiedBy>Hoang Anh</cp:lastModifiedBy>
  <cp:revision>28</cp:revision>
  <dcterms:created xsi:type="dcterms:W3CDTF">2006-08-16T00:00:00Z</dcterms:created>
  <dcterms:modified xsi:type="dcterms:W3CDTF">2025-01-17T10:10:58Z</dcterms:modified>
  <dc:identifier>DAGcDDA9jOs</dc:identifier>
</cp:coreProperties>
</file>