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7556500" cy="10693400"/>
  <p:notesSz cx="6858000" cy="9144000"/>
  <p:embeddedFontLst>
    <p:embeddedFont>
      <p:font typeface="Sora" pitchFamily="2" charset="0"/>
      <p:regular r:id="rId3"/>
      <p:bold r:id="rId4"/>
    </p:embeddedFont>
    <p:embeddedFont>
      <p:font typeface="Sora SemiBold" pitchFamily="2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620D"/>
    <a:srgbClr val="13544E"/>
    <a:srgbClr val="062C1A"/>
    <a:srgbClr val="1F55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9" d="100"/>
          <a:sy n="59" d="100"/>
        </p:scale>
        <p:origin x="3408" y="2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23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380" userDrawn="1">
          <p15:clr>
            <a:srgbClr val="F26B43"/>
          </p15:clr>
        </p15:guide>
        <p15:guide id="3" pos="4760" userDrawn="1">
          <p15:clr>
            <a:srgbClr val="F26B43"/>
          </p15:clr>
        </p15:guide>
        <p15:guide id="4" userDrawn="1">
          <p15:clr>
            <a:srgbClr val="F26B43"/>
          </p15:clr>
        </p15:guide>
        <p15:guide id="5" orient="horz" pos="3368" userDrawn="1">
          <p15:clr>
            <a:srgbClr val="F26B43"/>
          </p15:clr>
        </p15:guide>
        <p15:guide id="6" orient="horz" userDrawn="1">
          <p15:clr>
            <a:srgbClr val="F26B43"/>
          </p15:clr>
        </p15:guide>
        <p15:guide id="7" orient="horz" pos="67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B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Meeting #3">
            <a:extLst>
              <a:ext uri="{FF2B5EF4-FFF2-40B4-BE49-F238E27FC236}">
                <a16:creationId xmlns:a16="http://schemas.microsoft.com/office/drawing/2014/main" id="{E5ACD920-AB73-FE06-A4FC-558B1719565B}"/>
              </a:ext>
            </a:extLst>
          </p:cNvPr>
          <p:cNvGrpSpPr/>
          <p:nvPr/>
        </p:nvGrpSpPr>
        <p:grpSpPr>
          <a:xfrm>
            <a:off x="131588" y="536105"/>
            <a:ext cx="7293324" cy="9774250"/>
            <a:chOff x="131588" y="536105"/>
            <a:chExt cx="7293324" cy="9774250"/>
          </a:xfrm>
        </p:grpSpPr>
        <p:sp>
          <p:nvSpPr>
            <p:cNvPr id="6" name="Freeform 6"/>
            <p:cNvSpPr/>
            <p:nvPr/>
          </p:nvSpPr>
          <p:spPr>
            <a:xfrm flipH="1">
              <a:off x="396558" y="2220395"/>
              <a:ext cx="6766885" cy="4106517"/>
            </a:xfrm>
            <a:custGeom>
              <a:avLst/>
              <a:gdLst/>
              <a:ahLst/>
              <a:cxnLst/>
              <a:rect l="l" t="t" r="r" b="b"/>
              <a:pathLst>
                <a:path w="6766885" h="4106517">
                  <a:moveTo>
                    <a:pt x="6766884" y="0"/>
                  </a:moveTo>
                  <a:lnTo>
                    <a:pt x="0" y="0"/>
                  </a:lnTo>
                  <a:lnTo>
                    <a:pt x="0" y="4106517"/>
                  </a:lnTo>
                  <a:lnTo>
                    <a:pt x="6766884" y="4106517"/>
                  </a:lnTo>
                  <a:lnTo>
                    <a:pt x="6766884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CB13336-0308-9ACC-FFC8-3FE31BFB0A40}"/>
                </a:ext>
              </a:extLst>
            </p:cNvPr>
            <p:cNvGrpSpPr/>
            <p:nvPr/>
          </p:nvGrpSpPr>
          <p:grpSpPr>
            <a:xfrm>
              <a:off x="311716" y="10171856"/>
              <a:ext cx="6933068" cy="138499"/>
              <a:chOff x="311716" y="10171856"/>
              <a:chExt cx="6933068" cy="138499"/>
            </a:xfrm>
          </p:grpSpPr>
          <p:sp>
            <p:nvSpPr>
              <p:cNvPr id="8" name="TextBox 8"/>
              <p:cNvSpPr txBox="1"/>
              <p:nvPr/>
            </p:nvSpPr>
            <p:spPr>
              <a:xfrm>
                <a:off x="311716" y="10171856"/>
                <a:ext cx="882118" cy="138499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900" spc="18" dirty="0">
                    <a:solidFill>
                      <a:srgbClr val="5B6BA6">
                        <a:alpha val="80000"/>
                      </a:srgbClr>
                    </a:solidFill>
                    <a:latin typeface="Sora SemiBold" pitchFamily="2" charset="0"/>
                    <a:ea typeface="Sora Semi-Bold"/>
                    <a:cs typeface="Sora SemiBold" pitchFamily="2" charset="0"/>
                    <a:sym typeface="Sora Semi-Bold"/>
                  </a:rPr>
                  <a:t>April 20, 2025</a:t>
                </a:r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1592717" y="10171856"/>
                <a:ext cx="1216072" cy="138499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00" spc="18" dirty="0">
                    <a:solidFill>
                      <a:srgbClr val="5B6BA6">
                        <a:alpha val="80000"/>
                      </a:srgbClr>
                    </a:solidFill>
                    <a:latin typeface="Sora SemiBold" pitchFamily="2" charset="0"/>
                    <a:ea typeface="Sora Semi-Bold"/>
                    <a:cs typeface="Sora SemiBold" pitchFamily="2" charset="0"/>
                    <a:sym typeface="Sora Semi-Bold"/>
                  </a:rPr>
                  <a:t>8:30 AM – 11:00 AM</a:t>
                </a:r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3207672" y="10171856"/>
                <a:ext cx="4037112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r">
                  <a:spcBef>
                    <a:spcPct val="0"/>
                  </a:spcBef>
                </a:pPr>
                <a:r>
                  <a:rPr lang="en-US" sz="900" b="1" spc="18" dirty="0">
                    <a:solidFill>
                      <a:srgbClr val="5B6BA6">
                        <a:alpha val="80000"/>
                      </a:srgbClr>
                    </a:solidFill>
                    <a:latin typeface="Sora SemiBold" pitchFamily="2" charset="0"/>
                    <a:ea typeface="Sora Semi-Bold"/>
                    <a:cs typeface="Sora SemiBold" pitchFamily="2" charset="0"/>
                    <a:sym typeface="Sora Semi-Bold"/>
                  </a:rPr>
                  <a:t>Join via Zoom |</a:t>
                </a:r>
                <a:r>
                  <a:rPr lang="en-US" sz="900" spc="18" dirty="0">
                    <a:solidFill>
                      <a:srgbClr val="5B6BA6">
                        <a:alpha val="80000"/>
                      </a:srgbClr>
                    </a:solidFill>
                    <a:latin typeface="Sora SemiBold" pitchFamily="2" charset="0"/>
                    <a:ea typeface="Sora"/>
                    <a:cs typeface="Sora SemiBold" pitchFamily="2" charset="0"/>
                    <a:sym typeface="Sora"/>
                  </a:rPr>
                  <a:t> </a:t>
                </a:r>
                <a:r>
                  <a:rPr lang="en-US" sz="900" spc="18" dirty="0">
                    <a:solidFill>
                      <a:srgbClr val="5B6BA6">
                        <a:alpha val="80000"/>
                      </a:srgbClr>
                    </a:solidFill>
                    <a:latin typeface="Sora" pitchFamily="2" charset="0"/>
                    <a:ea typeface="Sora"/>
                    <a:cs typeface="Sora" pitchFamily="2" charset="0"/>
                    <a:sym typeface="Sora"/>
                  </a:rPr>
                  <a:t>Meeting ID - 456789012 | Passcode - MEETING2025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DE445B50-A3B8-3B94-4E28-336C53B9B370}"/>
                </a:ext>
              </a:extLst>
            </p:cNvPr>
            <p:cNvGrpSpPr/>
            <p:nvPr/>
          </p:nvGrpSpPr>
          <p:grpSpPr>
            <a:xfrm>
              <a:off x="311716" y="4595598"/>
              <a:ext cx="6933068" cy="5483231"/>
              <a:chOff x="311716" y="4595598"/>
              <a:chExt cx="6933068" cy="5483231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311716" y="4595598"/>
                <a:ext cx="6933068" cy="5483231"/>
              </a:xfrm>
              <a:prstGeom prst="roundRect">
                <a:avLst>
                  <a:gd name="adj" fmla="val 1902"/>
                </a:avLst>
              </a:prstGeom>
              <a:solidFill>
                <a:srgbClr val="FFFFFF"/>
              </a:solidFill>
              <a:ln w="6350" cap="sq">
                <a:solidFill>
                  <a:srgbClr val="A2BAC6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Freeform 15"/>
              <p:cNvSpPr/>
              <p:nvPr/>
            </p:nvSpPr>
            <p:spPr>
              <a:xfrm>
                <a:off x="5020348" y="4799244"/>
                <a:ext cx="1971665" cy="357150"/>
              </a:xfrm>
              <a:prstGeom prst="roundRect">
                <a:avLst>
                  <a:gd name="adj" fmla="val 26668"/>
                </a:avLst>
              </a:prstGeom>
              <a:solidFill>
                <a:srgbClr val="FFF8D3"/>
              </a:solidFill>
              <a:ln w="6350" cap="sq">
                <a:solidFill>
                  <a:srgbClr val="A2BAC6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Freeform 18"/>
              <p:cNvSpPr/>
              <p:nvPr/>
            </p:nvSpPr>
            <p:spPr>
              <a:xfrm>
                <a:off x="2794161" y="4799244"/>
                <a:ext cx="1971665" cy="357150"/>
              </a:xfrm>
              <a:prstGeom prst="roundRect">
                <a:avLst>
                  <a:gd name="adj" fmla="val 28668"/>
                </a:avLst>
              </a:prstGeom>
              <a:solidFill>
                <a:srgbClr val="FFF8D3"/>
              </a:solidFill>
              <a:ln w="6350" cap="sq">
                <a:solidFill>
                  <a:srgbClr val="A2BAC6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Freeform 21"/>
              <p:cNvSpPr/>
              <p:nvPr/>
            </p:nvSpPr>
            <p:spPr>
              <a:xfrm>
                <a:off x="567975" y="4799244"/>
                <a:ext cx="1971665" cy="357150"/>
              </a:xfrm>
              <a:prstGeom prst="roundRect">
                <a:avLst>
                  <a:gd name="adj" fmla="val 26002"/>
                </a:avLst>
              </a:prstGeom>
              <a:solidFill>
                <a:srgbClr val="FFF8D3"/>
              </a:solidFill>
              <a:ln w="6350" cap="sq">
                <a:solidFill>
                  <a:srgbClr val="A2BAC6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912614" y="4916263"/>
                <a:ext cx="1282387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spc="43" dirty="0">
                    <a:solidFill>
                      <a:srgbClr val="185877"/>
                    </a:solidFill>
                    <a:latin typeface="Sora"/>
                    <a:ea typeface="Sora"/>
                    <a:cs typeface="Sora"/>
                    <a:sym typeface="Sora"/>
                  </a:rPr>
                  <a:t>FULL NAME</a:t>
                </a:r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3138800" y="4916263"/>
                <a:ext cx="1282387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spc="43" dirty="0">
                    <a:solidFill>
                      <a:srgbClr val="185877"/>
                    </a:solidFill>
                    <a:latin typeface="Sora"/>
                    <a:ea typeface="Sora"/>
                    <a:cs typeface="Sora"/>
                    <a:sym typeface="Sora"/>
                  </a:rPr>
                  <a:t>EMAIL</a:t>
                </a:r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5364987" y="4916263"/>
                <a:ext cx="1282387" cy="12311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800" spc="43" dirty="0">
                    <a:solidFill>
                      <a:srgbClr val="185877"/>
                    </a:solidFill>
                    <a:latin typeface="Sora"/>
                    <a:ea typeface="Sora"/>
                    <a:cs typeface="Sora"/>
                    <a:sym typeface="Sora"/>
                  </a:rPr>
                  <a:t>POSITION</a:t>
                </a:r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5020348" y="5614361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2794161" y="5614361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567975" y="5614361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5020348" y="6077089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2794161" y="6077089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567975" y="6077089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5020348" y="6539818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AutoShape 36"/>
              <p:cNvSpPr/>
              <p:nvPr/>
            </p:nvSpPr>
            <p:spPr>
              <a:xfrm>
                <a:off x="2794161" y="6539818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567975" y="6539818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5020348" y="7002547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2794161" y="7002547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AutoShape 41"/>
              <p:cNvSpPr/>
              <p:nvPr/>
            </p:nvSpPr>
            <p:spPr>
              <a:xfrm>
                <a:off x="567975" y="7002547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AutoShape 43"/>
              <p:cNvSpPr/>
              <p:nvPr/>
            </p:nvSpPr>
            <p:spPr>
              <a:xfrm>
                <a:off x="5020348" y="7465276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" name="AutoShape 44"/>
              <p:cNvSpPr/>
              <p:nvPr/>
            </p:nvSpPr>
            <p:spPr>
              <a:xfrm>
                <a:off x="2794161" y="7465276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5" name="AutoShape 45"/>
              <p:cNvSpPr/>
              <p:nvPr/>
            </p:nvSpPr>
            <p:spPr>
              <a:xfrm>
                <a:off x="567975" y="7465276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7" name="AutoShape 47"/>
              <p:cNvSpPr/>
              <p:nvPr/>
            </p:nvSpPr>
            <p:spPr>
              <a:xfrm>
                <a:off x="5020348" y="7928005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8" name="AutoShape 48"/>
              <p:cNvSpPr/>
              <p:nvPr/>
            </p:nvSpPr>
            <p:spPr>
              <a:xfrm>
                <a:off x="2794161" y="7928005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9" name="AutoShape 49"/>
              <p:cNvSpPr/>
              <p:nvPr/>
            </p:nvSpPr>
            <p:spPr>
              <a:xfrm>
                <a:off x="567975" y="7928005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1" name="AutoShape 51"/>
              <p:cNvSpPr/>
              <p:nvPr/>
            </p:nvSpPr>
            <p:spPr>
              <a:xfrm>
                <a:off x="5020348" y="8390734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2" name="AutoShape 52"/>
              <p:cNvSpPr/>
              <p:nvPr/>
            </p:nvSpPr>
            <p:spPr>
              <a:xfrm>
                <a:off x="2794161" y="8390734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3" name="AutoShape 53"/>
              <p:cNvSpPr/>
              <p:nvPr/>
            </p:nvSpPr>
            <p:spPr>
              <a:xfrm>
                <a:off x="567975" y="8390734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5" name="AutoShape 55"/>
              <p:cNvSpPr/>
              <p:nvPr/>
            </p:nvSpPr>
            <p:spPr>
              <a:xfrm>
                <a:off x="5020348" y="8853463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6" name="AutoShape 56"/>
              <p:cNvSpPr/>
              <p:nvPr/>
            </p:nvSpPr>
            <p:spPr>
              <a:xfrm>
                <a:off x="2794161" y="8853463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7" name="AutoShape 57"/>
              <p:cNvSpPr/>
              <p:nvPr/>
            </p:nvSpPr>
            <p:spPr>
              <a:xfrm>
                <a:off x="567975" y="8853463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9" name="AutoShape 59"/>
              <p:cNvSpPr/>
              <p:nvPr/>
            </p:nvSpPr>
            <p:spPr>
              <a:xfrm>
                <a:off x="5020348" y="9316192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0" name="AutoShape 60"/>
              <p:cNvSpPr/>
              <p:nvPr/>
            </p:nvSpPr>
            <p:spPr>
              <a:xfrm>
                <a:off x="2794161" y="9316192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1" name="AutoShape 61"/>
              <p:cNvSpPr/>
              <p:nvPr/>
            </p:nvSpPr>
            <p:spPr>
              <a:xfrm>
                <a:off x="567975" y="9316192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3" name="AutoShape 63"/>
              <p:cNvSpPr/>
              <p:nvPr/>
            </p:nvSpPr>
            <p:spPr>
              <a:xfrm>
                <a:off x="5020348" y="9778921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4" name="AutoShape 64"/>
              <p:cNvSpPr/>
              <p:nvPr/>
            </p:nvSpPr>
            <p:spPr>
              <a:xfrm>
                <a:off x="2794161" y="9778921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" name="AutoShape 65"/>
              <p:cNvSpPr/>
              <p:nvPr/>
            </p:nvSpPr>
            <p:spPr>
              <a:xfrm>
                <a:off x="567975" y="9778921"/>
                <a:ext cx="1971677" cy="0"/>
              </a:xfrm>
              <a:prstGeom prst="line">
                <a:avLst/>
              </a:prstGeom>
              <a:ln w="6350" cap="rnd">
                <a:solidFill>
                  <a:srgbClr val="A2BAC6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3B1CFCAB-5354-9A47-EF9D-3841ED600075}"/>
                </a:ext>
              </a:extLst>
            </p:cNvPr>
            <p:cNvGrpSpPr/>
            <p:nvPr/>
          </p:nvGrpSpPr>
          <p:grpSpPr>
            <a:xfrm>
              <a:off x="131588" y="536105"/>
              <a:ext cx="7293324" cy="1846659"/>
              <a:chOff x="131588" y="536105"/>
              <a:chExt cx="7293324" cy="1846659"/>
            </a:xfrm>
          </p:grpSpPr>
          <p:sp>
            <p:nvSpPr>
              <p:cNvPr id="3" name="TextBox 3"/>
              <p:cNvSpPr txBox="1"/>
              <p:nvPr/>
            </p:nvSpPr>
            <p:spPr>
              <a:xfrm>
                <a:off x="131588" y="536105"/>
                <a:ext cx="7293324" cy="184665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12000" b="1" spc="-359" dirty="0">
                    <a:solidFill>
                      <a:srgbClr val="5B6BA6"/>
                    </a:solidFill>
                    <a:latin typeface="Sora" pitchFamily="2" charset="0"/>
                    <a:ea typeface="Sora Bold"/>
                    <a:cs typeface="Sora" pitchFamily="2" charset="0"/>
                    <a:sym typeface="Sora Bold"/>
                  </a:rPr>
                  <a:t>MEETING</a:t>
                </a:r>
              </a:p>
            </p:txBody>
          </p:sp>
          <p:sp>
            <p:nvSpPr>
              <p:cNvPr id="4" name="TextBox 4"/>
              <p:cNvSpPr txBox="1"/>
              <p:nvPr/>
            </p:nvSpPr>
            <p:spPr>
              <a:xfrm>
                <a:off x="311716" y="546521"/>
                <a:ext cx="1709542" cy="14382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900" u="none" strike="noStrike" spc="48" dirty="0">
                    <a:solidFill>
                      <a:srgbClr val="185877">
                        <a:alpha val="80000"/>
                      </a:srgbClr>
                    </a:solidFill>
                    <a:latin typeface="Sora"/>
                    <a:ea typeface="Sora"/>
                    <a:cs typeface="Sora"/>
                    <a:sym typeface="Sora"/>
                  </a:rPr>
                  <a:t>SIGN UP SHEET</a:t>
                </a:r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5535242" y="546521"/>
                <a:ext cx="1709542" cy="14382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r">
                  <a:spcBef>
                    <a:spcPct val="0"/>
                  </a:spcBef>
                </a:pPr>
                <a:r>
                  <a:rPr lang="en-US" sz="900" spc="48" dirty="0">
                    <a:solidFill>
                      <a:srgbClr val="185877">
                        <a:alpha val="80000"/>
                      </a:srgbClr>
                    </a:solidFill>
                    <a:latin typeface="Sora"/>
                    <a:ea typeface="Sora"/>
                    <a:cs typeface="Sora"/>
                    <a:sym typeface="Sora"/>
                  </a:rPr>
                  <a:t>COMPANY NAME</a:t>
                </a:r>
              </a:p>
            </p:txBody>
          </p:sp>
        </p:grpSp>
        <p:sp>
          <p:nvSpPr>
            <p:cNvPr id="7" name="QuickSignup"/>
            <p:cNvSpPr/>
            <p:nvPr/>
          </p:nvSpPr>
          <p:spPr>
            <a:xfrm>
              <a:off x="3630754" y="2624059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4"/>
                  </a:lnTo>
                  <a:lnTo>
                    <a:pt x="0" y="1332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alphaModFix amt="80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31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Sora</vt:lpstr>
      <vt:lpstr>Sora SemiBold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Meeting, New Year’s Potluck, Potluck (Portrait)</dc:title>
  <dc:creator>Hoang Anh</dc:creator>
  <cp:lastModifiedBy>Hoang Anh</cp:lastModifiedBy>
  <cp:revision>31</cp:revision>
  <dcterms:created xsi:type="dcterms:W3CDTF">2006-08-16T00:00:00Z</dcterms:created>
  <dcterms:modified xsi:type="dcterms:W3CDTF">2025-01-17T10:15:36Z</dcterms:modified>
  <dc:identifier>DAGcDMqbWvs</dc:identifier>
</cp:coreProperties>
</file>