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Playfair Display Medium" pitchFamily="2" charset="0"/>
      <p:regular r:id="rId3"/>
      <p:italic r:id="rId4"/>
    </p:embeddedFont>
    <p:embeddedFont>
      <p:font typeface="Raleway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774"/>
    <a:srgbClr val="DC540F"/>
    <a:srgbClr val="6E2500"/>
    <a:srgbClr val="B65028"/>
    <a:srgbClr val="B9B8B8"/>
    <a:srgbClr val="9B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26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Breakfast Potluck #1">
            <a:extLst>
              <a:ext uri="{FF2B5EF4-FFF2-40B4-BE49-F238E27FC236}">
                <a16:creationId xmlns:a16="http://schemas.microsoft.com/office/drawing/2014/main" id="{B2DBCBA4-6B8A-9CA1-B2E4-09C51686506E}"/>
              </a:ext>
            </a:extLst>
          </p:cNvPr>
          <p:cNvGrpSpPr/>
          <p:nvPr/>
        </p:nvGrpSpPr>
        <p:grpSpPr>
          <a:xfrm>
            <a:off x="-1" y="-2"/>
            <a:ext cx="7556501" cy="10559091"/>
            <a:chOff x="-1" y="-2"/>
            <a:chExt cx="7556501" cy="1055909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CBB927D-7ED9-5156-6264-A714073ABADA}"/>
                </a:ext>
              </a:extLst>
            </p:cNvPr>
            <p:cNvGrpSpPr/>
            <p:nvPr/>
          </p:nvGrpSpPr>
          <p:grpSpPr>
            <a:xfrm>
              <a:off x="-1" y="-2"/>
              <a:ext cx="7556501" cy="3837628"/>
              <a:chOff x="-1" y="-2"/>
              <a:chExt cx="7556501" cy="3837628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5287956" y="0"/>
                <a:ext cx="2268544" cy="3837626"/>
              </a:xfrm>
              <a:custGeom>
                <a:avLst/>
                <a:gdLst/>
                <a:ahLst/>
                <a:cxnLst/>
                <a:rect l="l" t="t" r="r" b="b"/>
                <a:pathLst>
                  <a:path w="4307898" h="4307898">
                    <a:moveTo>
                      <a:pt x="4307899" y="0"/>
                    </a:moveTo>
                    <a:lnTo>
                      <a:pt x="0" y="0"/>
                    </a:lnTo>
                    <a:lnTo>
                      <a:pt x="0" y="4307899"/>
                    </a:lnTo>
                    <a:lnTo>
                      <a:pt x="4307899" y="4307899"/>
                    </a:lnTo>
                    <a:lnTo>
                      <a:pt x="4307899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89898" t="-1225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-1" y="-2"/>
                <a:ext cx="2272043" cy="3837627"/>
              </a:xfrm>
              <a:custGeom>
                <a:avLst/>
                <a:gdLst/>
                <a:ahLst/>
                <a:cxnLst/>
                <a:rect l="l" t="t" r="r" b="b"/>
                <a:pathLst>
                  <a:path w="4307898" h="4307898">
                    <a:moveTo>
                      <a:pt x="0" y="0"/>
                    </a:moveTo>
                    <a:lnTo>
                      <a:pt x="4307899" y="0"/>
                    </a:lnTo>
                    <a:lnTo>
                      <a:pt x="4307899" y="4307899"/>
                    </a:lnTo>
                    <a:lnTo>
                      <a:pt x="0" y="43078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89605" t="-1225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812739" y="124492"/>
                <a:ext cx="1743761" cy="2089309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089309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089309"/>
                    </a:lnTo>
                    <a:lnTo>
                      <a:pt x="0" y="20893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7341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/>
              <p:nvPr/>
            </p:nvSpPr>
            <p:spPr>
              <a:xfrm flipH="1">
                <a:off x="-1" y="124492"/>
                <a:ext cx="1645447" cy="2089309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089309">
                    <a:moveTo>
                      <a:pt x="3024000" y="0"/>
                    </a:moveTo>
                    <a:lnTo>
                      <a:pt x="0" y="0"/>
                    </a:lnTo>
                    <a:lnTo>
                      <a:pt x="0" y="2089309"/>
                    </a:lnTo>
                    <a:lnTo>
                      <a:pt x="3024000" y="2089309"/>
                    </a:lnTo>
                    <a:lnTo>
                      <a:pt x="302400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8378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307BDD9-83A0-93A2-D316-7CF57E84E194}"/>
                </a:ext>
              </a:extLst>
            </p:cNvPr>
            <p:cNvGrpSpPr/>
            <p:nvPr/>
          </p:nvGrpSpPr>
          <p:grpSpPr>
            <a:xfrm>
              <a:off x="349644" y="2499883"/>
              <a:ext cx="6860712" cy="7851998"/>
              <a:chOff x="349644" y="2499883"/>
              <a:chExt cx="6860712" cy="785199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49644" y="2499883"/>
                <a:ext cx="6860712" cy="7851998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15082603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15082603"/>
                    </a:lnTo>
                    <a:lnTo>
                      <a:pt x="0" y="15082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349644" y="9327703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349644" y="9669094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49644" y="10010485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349644" y="3182665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2261834" y="2499883"/>
                <a:ext cx="0" cy="7851998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284769" y="2499883"/>
                <a:ext cx="0" cy="7851998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49644" y="3524056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49644" y="3865447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49644" y="4206838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49644" y="4548229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49644" y="4889620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49644" y="5231011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49644" y="5572402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49644" y="5913793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49644" y="6255184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49644" y="6596575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49644" y="6937966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49644" y="7279357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49644" y="7620748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49644" y="7962139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49644" y="8303530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49644" y="8644921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49644" y="8986312"/>
                <a:ext cx="6860712" cy="0"/>
              </a:xfrm>
              <a:prstGeom prst="line">
                <a:avLst/>
              </a:prstGeom>
              <a:ln w="6350" cap="flat">
                <a:solidFill>
                  <a:srgbClr val="7D2650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349644" y="2499883"/>
                <a:ext cx="6860712" cy="341385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635079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635079"/>
                    </a:lnTo>
                    <a:lnTo>
                      <a:pt x="0" y="635079"/>
                    </a:lnTo>
                    <a:close/>
                  </a:path>
                </a:pathLst>
              </a:custGeom>
              <a:solidFill>
                <a:srgbClr val="FFF0A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603325" y="2609020"/>
                <a:ext cx="133995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7D2650"/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PHONE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682082" y="2609020"/>
                <a:ext cx="2130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7D2650"/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WILL BRING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83462" y="2609020"/>
                <a:ext cx="84455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b="1" spc="80" dirty="0">
                    <a:solidFill>
                      <a:srgbClr val="7D2650"/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FULL NAME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F1CD338-BCCF-569D-0597-CBB516611A8D}"/>
                </a:ext>
              </a:extLst>
            </p:cNvPr>
            <p:cNvGrpSpPr/>
            <p:nvPr/>
          </p:nvGrpSpPr>
          <p:grpSpPr>
            <a:xfrm>
              <a:off x="2094583" y="751933"/>
              <a:ext cx="3370835" cy="1383120"/>
              <a:chOff x="2094583" y="751933"/>
              <a:chExt cx="3370835" cy="1383120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2094583" y="869624"/>
                <a:ext cx="3370835" cy="7617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950" dirty="0">
                    <a:solidFill>
                      <a:srgbClr val="FFFFFF">
                        <a:alpha val="89804"/>
                      </a:srgbClr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Breakfast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279994" y="751933"/>
                <a:ext cx="1000012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>
                        <a:alpha val="89804"/>
                      </a:srgbClr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Sign up Sheet</a:t>
                </a:r>
              </a:p>
            </p:txBody>
          </p:sp>
          <p:sp>
            <p:nvSpPr>
              <p:cNvPr id="40" name="TextBox 38">
                <a:extLst>
                  <a:ext uri="{FF2B5EF4-FFF2-40B4-BE49-F238E27FC236}">
                    <a16:creationId xmlns:a16="http://schemas.microsoft.com/office/drawing/2014/main" id="{69750398-9952-739E-1A5D-9C4EF39C9E89}"/>
                  </a:ext>
                </a:extLst>
              </p:cNvPr>
              <p:cNvSpPr txBox="1"/>
              <p:nvPr/>
            </p:nvSpPr>
            <p:spPr>
              <a:xfrm>
                <a:off x="2094583" y="1304056"/>
                <a:ext cx="3370835" cy="8309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FFFFFF">
                        <a:alpha val="89804"/>
                      </a:srgbClr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Potluck</a:t>
                </a:r>
                <a:endParaRPr lang="en-US" sz="4950" dirty="0">
                  <a:solidFill>
                    <a:srgbClr val="FFFFFF">
                      <a:alpha val="89804"/>
                    </a:srgbClr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  <p:sp>
          <p:nvSpPr>
            <p:cNvPr id="32" name="QuickSignup"/>
            <p:cNvSpPr/>
            <p:nvPr/>
          </p:nvSpPr>
          <p:spPr>
            <a:xfrm>
              <a:off x="3551604" y="1042587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Raleway</vt:lpstr>
      <vt:lpstr>Playfair Display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Potluck, Cute, Tournament (Portrait)</dc:title>
  <dc:creator>Hoang Anh</dc:creator>
  <cp:lastModifiedBy>Hoang Anh</cp:lastModifiedBy>
  <cp:revision>63</cp:revision>
  <dcterms:created xsi:type="dcterms:W3CDTF">2006-08-16T00:00:00Z</dcterms:created>
  <dcterms:modified xsi:type="dcterms:W3CDTF">2024-11-01T14:36:26Z</dcterms:modified>
  <dc:identifier>DAGU0s7WEUk</dc:identifier>
</cp:coreProperties>
</file>