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Public Sans" pitchFamily="2" charset="0"/>
      <p:regular r:id="rId3"/>
      <p:bold r:id="rId4"/>
      <p:italic r:id="rId5"/>
      <p:boldItalic r:id="rId6"/>
    </p:embeddedFont>
    <p:embeddedFont>
      <p:font typeface="Public Sans Medium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774"/>
    <a:srgbClr val="DC540F"/>
    <a:srgbClr val="6E2500"/>
    <a:srgbClr val="B65028"/>
    <a:srgbClr val="B9B8B8"/>
    <a:srgbClr val="9B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55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Breakfast Potluck #2">
            <a:extLst>
              <a:ext uri="{FF2B5EF4-FFF2-40B4-BE49-F238E27FC236}">
                <a16:creationId xmlns:a16="http://schemas.microsoft.com/office/drawing/2014/main" id="{276A0D79-2670-85FA-B013-5D604C0C0411}"/>
              </a:ext>
            </a:extLst>
          </p:cNvPr>
          <p:cNvGrpSpPr/>
          <p:nvPr/>
        </p:nvGrpSpPr>
        <p:grpSpPr>
          <a:xfrm>
            <a:off x="0" y="-1034196"/>
            <a:ext cx="7556500" cy="9128352"/>
            <a:chOff x="0" y="-1034196"/>
            <a:chExt cx="7556500" cy="912835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CB92DF-60CF-9392-DC19-B003295C227A}"/>
                </a:ext>
              </a:extLst>
            </p:cNvPr>
            <p:cNvGrpSpPr/>
            <p:nvPr/>
          </p:nvGrpSpPr>
          <p:grpSpPr>
            <a:xfrm>
              <a:off x="0" y="-1034196"/>
              <a:ext cx="7556500" cy="9128352"/>
              <a:chOff x="0" y="-1034196"/>
              <a:chExt cx="7556500" cy="9128352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-1"/>
                <a:ext cx="7556500" cy="8094157"/>
              </a:xfrm>
              <a:custGeom>
                <a:avLst/>
                <a:gdLst/>
                <a:ahLst/>
                <a:cxnLst/>
                <a:rect l="l" t="t" r="r" b="b"/>
                <a:pathLst>
                  <a:path w="8115468" h="8115468">
                    <a:moveTo>
                      <a:pt x="0" y="0"/>
                    </a:moveTo>
                    <a:lnTo>
                      <a:pt x="8115468" y="0"/>
                    </a:lnTo>
                    <a:lnTo>
                      <a:pt x="8115468" y="8115468"/>
                    </a:lnTo>
                    <a:lnTo>
                      <a:pt x="0" y="81154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3954" t="-263" r="-344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21F69F-C41D-5FEF-67B5-11A938BDE28D}"/>
                  </a:ext>
                </a:extLst>
              </p:cNvPr>
              <p:cNvSpPr/>
              <p:nvPr/>
            </p:nvSpPr>
            <p:spPr>
              <a:xfrm rot="1855150">
                <a:off x="2104718" y="-1034196"/>
                <a:ext cx="3543728" cy="2314562"/>
              </a:xfrm>
              <a:custGeom>
                <a:avLst/>
                <a:gdLst>
                  <a:gd name="connsiteX0" fmla="*/ 0 w 3543728"/>
                  <a:gd name="connsiteY0" fmla="*/ 1370683 h 2314562"/>
                  <a:gd name="connsiteX1" fmla="*/ 310492 w 3543728"/>
                  <a:gd name="connsiteY1" fmla="*/ 1889084 h 2314562"/>
                  <a:gd name="connsiteX2" fmla="*/ 3127804 w 3543728"/>
                  <a:gd name="connsiteY2" fmla="*/ 201677 h 2314562"/>
                  <a:gd name="connsiteX3" fmla="*/ 3007011 w 3543728"/>
                  <a:gd name="connsiteY3" fmla="*/ 0 h 2314562"/>
                  <a:gd name="connsiteX4" fmla="*/ 3543728 w 3543728"/>
                  <a:gd name="connsiteY4" fmla="*/ 0 h 2314562"/>
                  <a:gd name="connsiteX5" fmla="*/ 3543728 w 3543728"/>
                  <a:gd name="connsiteY5" fmla="*/ 2314562 h 2314562"/>
                  <a:gd name="connsiteX6" fmla="*/ 0 w 3543728"/>
                  <a:gd name="connsiteY6" fmla="*/ 2314562 h 2314562"/>
                  <a:gd name="connsiteX7" fmla="*/ 0 w 3543728"/>
                  <a:gd name="connsiteY7" fmla="*/ 0 h 2314562"/>
                  <a:gd name="connsiteX8" fmla="*/ 819870 w 3543728"/>
                  <a:gd name="connsiteY8" fmla="*/ 0 h 2314562"/>
                  <a:gd name="connsiteX9" fmla="*/ 0 w 3543728"/>
                  <a:gd name="connsiteY9" fmla="*/ 491054 h 231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728" h="2314562">
                    <a:moveTo>
                      <a:pt x="0" y="1370683"/>
                    </a:moveTo>
                    <a:lnTo>
                      <a:pt x="310492" y="1889084"/>
                    </a:lnTo>
                    <a:lnTo>
                      <a:pt x="3127804" y="201677"/>
                    </a:lnTo>
                    <a:lnTo>
                      <a:pt x="3007011" y="0"/>
                    </a:lnTo>
                    <a:lnTo>
                      <a:pt x="3543728" y="0"/>
                    </a:lnTo>
                    <a:lnTo>
                      <a:pt x="3543728" y="2314562"/>
                    </a:lnTo>
                    <a:lnTo>
                      <a:pt x="0" y="2314562"/>
                    </a:lnTo>
                    <a:close/>
                    <a:moveTo>
                      <a:pt x="0" y="0"/>
                    </a:moveTo>
                    <a:lnTo>
                      <a:pt x="819870" y="0"/>
                    </a:lnTo>
                    <a:lnTo>
                      <a:pt x="0" y="491054"/>
                    </a:lnTo>
                    <a:close/>
                  </a:path>
                </a:pathLst>
              </a:custGeom>
              <a:blipFill>
                <a:blip r:embed="rId4">
                  <a:alphaModFix amt="60000"/>
                </a:blip>
                <a:stretch>
                  <a:fillRect t="-31129" r="-59234" b="-31604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00619C4-C4D6-A521-33B9-DFEE9CC00277}"/>
                </a:ext>
              </a:extLst>
            </p:cNvPr>
            <p:cNvGrpSpPr/>
            <p:nvPr/>
          </p:nvGrpSpPr>
          <p:grpSpPr>
            <a:xfrm>
              <a:off x="6033240" y="3400880"/>
              <a:ext cx="1303842" cy="1497284"/>
              <a:chOff x="6033240" y="3400880"/>
              <a:chExt cx="1303842" cy="149728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7056681" y="3400880"/>
                <a:ext cx="211187" cy="266406"/>
              </a:xfrm>
              <a:custGeom>
                <a:avLst/>
                <a:gdLst/>
                <a:ahLst/>
                <a:cxnLst/>
                <a:rect l="l" t="t" r="r" b="b"/>
                <a:pathLst>
                  <a:path w="211187" h="266406">
                    <a:moveTo>
                      <a:pt x="0" y="0"/>
                    </a:moveTo>
                    <a:lnTo>
                      <a:pt x="211188" y="0"/>
                    </a:lnTo>
                    <a:lnTo>
                      <a:pt x="211188" y="266406"/>
                    </a:lnTo>
                    <a:lnTo>
                      <a:pt x="0" y="2664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9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 rot="450857" flipH="1">
                <a:off x="6963754" y="4353670"/>
                <a:ext cx="373328" cy="225319"/>
              </a:xfrm>
              <a:custGeom>
                <a:avLst/>
                <a:gdLst/>
                <a:ahLst/>
                <a:cxnLst/>
                <a:rect l="l" t="t" r="r" b="b"/>
                <a:pathLst>
                  <a:path w="373328" h="225319">
                    <a:moveTo>
                      <a:pt x="373327" y="0"/>
                    </a:moveTo>
                    <a:lnTo>
                      <a:pt x="0" y="0"/>
                    </a:lnTo>
                    <a:lnTo>
                      <a:pt x="0" y="225319"/>
                    </a:lnTo>
                    <a:lnTo>
                      <a:pt x="373327" y="225319"/>
                    </a:lnTo>
                    <a:lnTo>
                      <a:pt x="373327" y="0"/>
                    </a:lnTo>
                    <a:close/>
                  </a:path>
                </a:pathLst>
              </a:custGeom>
              <a:blipFill>
                <a:blip r:embed="rId7">
                  <a:alphaModFix amt="9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b="-2384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6044936" y="3721788"/>
                <a:ext cx="1222933" cy="386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09"/>
                  </a:lnSpc>
                </a:pPr>
                <a:r>
                  <a:rPr lang="en-US" sz="999" spc="-54" dirty="0">
                    <a:solidFill>
                      <a:srgbClr val="FFFFFF">
                        <a:alpha val="60000"/>
                      </a:srgbClr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Community Center Hall, 123 Main Street Hometown, USA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6033240" y="4635909"/>
                <a:ext cx="1222933" cy="2622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009"/>
                  </a:lnSpc>
                  <a:spcBef>
                    <a:spcPct val="0"/>
                  </a:spcBef>
                </a:pPr>
                <a:r>
                  <a:rPr lang="en-US" sz="999" u="none" strike="noStrike" spc="-54" dirty="0">
                    <a:solidFill>
                      <a:srgbClr val="FFFFFF">
                        <a:alpha val="60000"/>
                      </a:srgbClr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with Chef</a:t>
                </a:r>
              </a:p>
              <a:p>
                <a:pPr marL="0" lvl="0" indent="0" algn="r">
                  <a:lnSpc>
                    <a:spcPts val="1009"/>
                  </a:lnSpc>
                  <a:spcBef>
                    <a:spcPct val="0"/>
                  </a:spcBef>
                </a:pPr>
                <a:r>
                  <a:rPr lang="en-US" sz="999" u="none" strike="noStrike" spc="-54" dirty="0">
                    <a:solidFill>
                      <a:srgbClr val="FFFFFF">
                        <a:alpha val="60000"/>
                      </a:srgbClr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Sophia Marie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23A76D-CFEB-6A5D-C658-B5BB8250877B}"/>
                </a:ext>
              </a:extLst>
            </p:cNvPr>
            <p:cNvGrpSpPr/>
            <p:nvPr/>
          </p:nvGrpSpPr>
          <p:grpSpPr>
            <a:xfrm>
              <a:off x="234295" y="3450124"/>
              <a:ext cx="1587712" cy="1370790"/>
              <a:chOff x="234295" y="3450124"/>
              <a:chExt cx="1587712" cy="1370790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234295" y="3670245"/>
                <a:ext cx="1232633" cy="6924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500" b="1" spc="-225" dirty="0">
                    <a:solidFill>
                      <a:srgbClr val="FFFFFF">
                        <a:alpha val="69804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Dec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260338" y="3450124"/>
                <a:ext cx="1561669" cy="3308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2150" spc="-108" dirty="0">
                    <a:solidFill>
                      <a:srgbClr val="FFFFFF">
                        <a:alpha val="69804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SUNDAY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58110" y="4205361"/>
                <a:ext cx="745519" cy="615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000" b="1" spc="-201" dirty="0">
                    <a:solidFill>
                      <a:srgbClr val="FFFFFF">
                        <a:alpha val="69804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28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958052" y="4364022"/>
                <a:ext cx="579340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/>
                <a:r>
                  <a:rPr lang="en-US" sz="1100" dirty="0">
                    <a:solidFill>
                      <a:srgbClr val="FFFFFF">
                        <a:alpha val="69804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10AM-</a:t>
                </a:r>
              </a:p>
            </p:txBody>
          </p:sp>
          <p:sp>
            <p:nvSpPr>
              <p:cNvPr id="26" name="TextBox 15">
                <a:extLst>
                  <a:ext uri="{FF2B5EF4-FFF2-40B4-BE49-F238E27FC236}">
                    <a16:creationId xmlns:a16="http://schemas.microsoft.com/office/drawing/2014/main" id="{FCC01A46-F0D7-8C52-A860-38CA6350711B}"/>
                  </a:ext>
                </a:extLst>
              </p:cNvPr>
              <p:cNvSpPr txBox="1"/>
              <p:nvPr/>
            </p:nvSpPr>
            <p:spPr>
              <a:xfrm>
                <a:off x="958052" y="4538941"/>
                <a:ext cx="579340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1100" dirty="0">
                    <a:solidFill>
                      <a:srgbClr val="FFFFFF">
                        <a:alpha val="69804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12PM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D5CF610-6075-EF26-6DCB-80999CBAC247}"/>
                </a:ext>
              </a:extLst>
            </p:cNvPr>
            <p:cNvGrpSpPr/>
            <p:nvPr/>
          </p:nvGrpSpPr>
          <p:grpSpPr>
            <a:xfrm>
              <a:off x="3744" y="1075576"/>
              <a:ext cx="7403970" cy="1492716"/>
              <a:chOff x="3744" y="1075576"/>
              <a:chExt cx="7403970" cy="1492716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3744" y="1075576"/>
                <a:ext cx="7403970" cy="14927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9700" b="1" spc="-486" dirty="0">
                    <a:solidFill>
                      <a:srgbClr val="FFFFFF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BREAKFAST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305736" y="1135908"/>
                <a:ext cx="1979224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200" spc="-60" dirty="0">
                    <a:solidFill>
                      <a:srgbClr val="FFFFFF">
                        <a:alpha val="60000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SIGN UP SHEET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294787" y="1135908"/>
                <a:ext cx="1979224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1200" spc="-60" dirty="0">
                    <a:solidFill>
                      <a:srgbClr val="FFFFFF">
                        <a:alpha val="60000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POTLUCK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60CC170-8D56-1D3B-9A14-E5126A5368A4}"/>
                </a:ext>
              </a:extLst>
            </p:cNvPr>
            <p:cNvGrpSpPr/>
            <p:nvPr/>
          </p:nvGrpSpPr>
          <p:grpSpPr>
            <a:xfrm>
              <a:off x="1035320" y="1915933"/>
              <a:ext cx="5152939" cy="6023328"/>
              <a:chOff x="1035320" y="1915933"/>
              <a:chExt cx="5152939" cy="60233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2415823" y="5346000"/>
                <a:ext cx="3641803" cy="2593261"/>
              </a:xfrm>
              <a:custGeom>
                <a:avLst/>
                <a:gdLst/>
                <a:ahLst/>
                <a:cxnLst/>
                <a:rect l="l" t="t" r="r" b="b"/>
                <a:pathLst>
                  <a:path w="4855737" h="3457682">
                    <a:moveTo>
                      <a:pt x="0" y="0"/>
                    </a:moveTo>
                    <a:lnTo>
                      <a:pt x="4855737" y="0"/>
                    </a:lnTo>
                    <a:lnTo>
                      <a:pt x="4855737" y="3457682"/>
                    </a:lnTo>
                    <a:lnTo>
                      <a:pt x="0" y="34576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80000"/>
                </a:blip>
                <a:stretch>
                  <a:fillRect l="-9023" t="-31129" r="-64579" b="-3160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1502375" y="5346000"/>
                <a:ext cx="3641803" cy="2593261"/>
              </a:xfrm>
              <a:custGeom>
                <a:avLst/>
                <a:gdLst/>
                <a:ahLst/>
                <a:cxnLst/>
                <a:rect l="l" t="t" r="r" b="b"/>
                <a:pathLst>
                  <a:path w="4855737" h="3457682">
                    <a:moveTo>
                      <a:pt x="4855737" y="0"/>
                    </a:moveTo>
                    <a:lnTo>
                      <a:pt x="0" y="0"/>
                    </a:lnTo>
                    <a:lnTo>
                      <a:pt x="0" y="3457682"/>
                    </a:lnTo>
                    <a:lnTo>
                      <a:pt x="4855737" y="3457682"/>
                    </a:lnTo>
                    <a:lnTo>
                      <a:pt x="4855737" y="0"/>
                    </a:lnTo>
                    <a:close/>
                  </a:path>
                </a:pathLst>
              </a:custGeom>
              <a:blipFill>
                <a:blip r:embed="rId4">
                  <a:alphaModFix amt="80000"/>
                </a:blip>
                <a:stretch>
                  <a:fillRect l="-9023" t="-31129" r="-64579" b="-3160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1375495" y="5987913"/>
                <a:ext cx="4809009" cy="284789"/>
              </a:xfrm>
              <a:custGeom>
                <a:avLst/>
                <a:gdLst/>
                <a:ahLst/>
                <a:cxnLst/>
                <a:rect l="l" t="t" r="r" b="b"/>
                <a:pathLst>
                  <a:path w="1723440" h="102062">
                    <a:moveTo>
                      <a:pt x="0" y="0"/>
                    </a:moveTo>
                    <a:lnTo>
                      <a:pt x="1723440" y="0"/>
                    </a:lnTo>
                    <a:lnTo>
                      <a:pt x="1723440" y="102062"/>
                    </a:lnTo>
                    <a:lnTo>
                      <a:pt x="0" y="1020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14725">
                      <a:alpha val="0"/>
                    </a:srgbClr>
                  </a:gs>
                  <a:gs pos="100000">
                    <a:srgbClr val="A63420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 rot="-513140">
                <a:off x="1035320" y="1915933"/>
                <a:ext cx="5152939" cy="3365607"/>
              </a:xfrm>
              <a:custGeom>
                <a:avLst/>
                <a:gdLst/>
                <a:ahLst/>
                <a:cxnLst/>
                <a:rect l="l" t="t" r="r" b="b"/>
                <a:pathLst>
                  <a:path w="5152939" h="3365607">
                    <a:moveTo>
                      <a:pt x="0" y="0"/>
                    </a:moveTo>
                    <a:lnTo>
                      <a:pt x="5152938" y="0"/>
                    </a:lnTo>
                    <a:lnTo>
                      <a:pt x="5152938" y="3365607"/>
                    </a:lnTo>
                    <a:lnTo>
                      <a:pt x="0" y="33656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31129" r="-59234" b="-3160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" name="QuickSignup"/>
            <p:cNvSpPr/>
            <p:nvPr/>
          </p:nvSpPr>
          <p:spPr>
            <a:xfrm>
              <a:off x="4659761" y="5203868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1" y="0"/>
                  </a:lnTo>
                  <a:lnTo>
                    <a:pt x="705151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7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6477"/>
              </p:ext>
            </p:extLst>
          </p:nvPr>
        </p:nvGraphicFramePr>
        <p:xfrm>
          <a:off x="279825" y="6272702"/>
          <a:ext cx="6996850" cy="4094496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2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9B211B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Full Name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9B211B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Phone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9B211B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Dishes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9B211B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Quantity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9B211B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Notes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65028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2A4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Public Sans</vt:lpstr>
      <vt:lpstr>Arial</vt:lpstr>
      <vt:lpstr>Public Sans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 Potluck, Cute, Tournament (Portrait)</dc:title>
  <dc:creator>Hoang Anh</dc:creator>
  <cp:lastModifiedBy>Hoang Anh</cp:lastModifiedBy>
  <cp:revision>64</cp:revision>
  <dcterms:created xsi:type="dcterms:W3CDTF">2006-08-16T00:00:00Z</dcterms:created>
  <dcterms:modified xsi:type="dcterms:W3CDTF">2024-11-01T14:36:51Z</dcterms:modified>
  <dc:identifier>DAGU0s7WEUk</dc:identifier>
</cp:coreProperties>
</file>