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1" r:id="rId2"/>
  </p:sldIdLst>
  <p:sldSz cx="7556500" cy="10693400"/>
  <p:notesSz cx="6858000" cy="9144000"/>
  <p:embeddedFontLst>
    <p:embeddedFont>
      <p:font typeface="DM Sans" pitchFamily="2" charset="0"/>
      <p:regular r:id="rId3"/>
      <p:bold r:id="rId4"/>
      <p:italic r:id="rId5"/>
      <p:boldItalic r:id="rId6"/>
    </p:embeddedFont>
    <p:embeddedFont>
      <p:font typeface="DM Sans SemiBold" pitchFamily="2" charset="0"/>
      <p:bold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4774"/>
    <a:srgbClr val="DC540F"/>
    <a:srgbClr val="6E2500"/>
    <a:srgbClr val="B65028"/>
    <a:srgbClr val="B9B8B8"/>
    <a:srgbClr val="9B21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255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heme" Target="theme/theme1.xml"/><Relationship Id="rId5" Type="http://schemas.openxmlformats.org/officeDocument/2006/relationships/font" Target="fonts/font3.fntdata"/><Relationship Id="rId10" Type="http://schemas.openxmlformats.org/officeDocument/2006/relationships/viewProps" Target="viewProps.xml"/><Relationship Id="rId4" Type="http://schemas.openxmlformats.org/officeDocument/2006/relationships/font" Target="fonts/font2.fntdata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5D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Breakfast Potluck #3">
            <a:extLst>
              <a:ext uri="{FF2B5EF4-FFF2-40B4-BE49-F238E27FC236}">
                <a16:creationId xmlns:a16="http://schemas.microsoft.com/office/drawing/2014/main" id="{F6491756-0021-E9A7-BB48-CE7869465727}"/>
              </a:ext>
            </a:extLst>
          </p:cNvPr>
          <p:cNvGrpSpPr/>
          <p:nvPr/>
        </p:nvGrpSpPr>
        <p:grpSpPr>
          <a:xfrm>
            <a:off x="0" y="0"/>
            <a:ext cx="7560000" cy="10692000"/>
            <a:chOff x="0" y="0"/>
            <a:chExt cx="7560000" cy="10692000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AD7D4616-D5B3-9730-888D-75E2C860CA1C}"/>
                </a:ext>
              </a:extLst>
            </p:cNvPr>
            <p:cNvGrpSpPr/>
            <p:nvPr/>
          </p:nvGrpSpPr>
          <p:grpSpPr>
            <a:xfrm>
              <a:off x="0" y="0"/>
              <a:ext cx="7560000" cy="10692000"/>
              <a:chOff x="0" y="0"/>
              <a:chExt cx="7560000" cy="10692000"/>
            </a:xfrm>
          </p:grpSpPr>
          <p:pic>
            <p:nvPicPr>
              <p:cNvPr id="3" name="Image"/>
              <p:cNvPicPr>
                <a:picLocks noChangeAspect="1"/>
              </p:cNvPicPr>
              <p:nvPr/>
            </p:nvPicPr>
            <p:blipFill>
              <a:blip r:embed="rId2">
                <a:alphaModFix amt="50000"/>
              </a:blip>
              <a:srcRect t="48108" b="4408"/>
              <a:stretch/>
            </p:blipFill>
            <p:spPr>
              <a:xfrm>
                <a:off x="0" y="0"/>
                <a:ext cx="7560000" cy="2692295"/>
              </a:xfrm>
              <a:prstGeom prst="rect">
                <a:avLst/>
              </a:prstGeom>
            </p:spPr>
          </p:pic>
          <p:pic>
            <p:nvPicPr>
              <p:cNvPr id="5" name="Image"/>
              <p:cNvPicPr>
                <a:picLocks noChangeAspect="1"/>
              </p:cNvPicPr>
              <p:nvPr/>
            </p:nvPicPr>
            <p:blipFill>
              <a:blip r:embed="rId2">
                <a:alphaModFix amt="50000"/>
              </a:blip>
              <a:srcRect t="20229" b="20229"/>
              <a:stretch>
                <a:fillRect/>
              </a:stretch>
            </p:blipFill>
            <p:spPr>
              <a:xfrm flipH="1">
                <a:off x="0" y="7316027"/>
                <a:ext cx="7560000" cy="3375973"/>
              </a:xfrm>
              <a:prstGeom prst="rect">
                <a:avLst/>
              </a:prstGeom>
            </p:spPr>
          </p:pic>
          <p:sp>
            <p:nvSpPr>
              <p:cNvPr id="7" name="Gradient Overlay"/>
              <p:cNvSpPr/>
              <p:nvPr/>
            </p:nvSpPr>
            <p:spPr>
              <a:xfrm rot="10800000">
                <a:off x="0" y="424295"/>
                <a:ext cx="7560000" cy="2376744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851772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851772"/>
                    </a:lnTo>
                    <a:lnTo>
                      <a:pt x="0" y="85177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85D2A">
                      <a:alpha val="100000"/>
                    </a:srgbClr>
                  </a:gs>
                  <a:gs pos="100000">
                    <a:srgbClr val="A85D2A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Gradient Overlay"/>
              <p:cNvSpPr/>
              <p:nvPr/>
            </p:nvSpPr>
            <p:spPr>
              <a:xfrm>
                <a:off x="0" y="7194467"/>
                <a:ext cx="7560000" cy="2389560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856364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856364"/>
                    </a:lnTo>
                    <a:lnTo>
                      <a:pt x="0" y="856364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A85D2A">
                      <a:alpha val="100000"/>
                    </a:srgbClr>
                  </a:gs>
                  <a:gs pos="100000">
                    <a:srgbClr val="A85D2A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FF8C6C81-EC95-D584-383D-D9BC26E40417}"/>
                </a:ext>
              </a:extLst>
            </p:cNvPr>
            <p:cNvGrpSpPr/>
            <p:nvPr/>
          </p:nvGrpSpPr>
          <p:grpSpPr>
            <a:xfrm>
              <a:off x="349644" y="10255121"/>
              <a:ext cx="6860783" cy="135102"/>
              <a:chOff x="349644" y="10255121"/>
              <a:chExt cx="6860783" cy="135102"/>
            </a:xfrm>
          </p:grpSpPr>
          <p:sp>
            <p:nvSpPr>
              <p:cNvPr id="57" name="TextBox 57"/>
              <p:cNvSpPr txBox="1"/>
              <p:nvPr/>
            </p:nvSpPr>
            <p:spPr>
              <a:xfrm>
                <a:off x="349644" y="10255121"/>
                <a:ext cx="3276205" cy="135102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>
                  <a:lnSpc>
                    <a:spcPts val="1120"/>
                  </a:lnSpc>
                  <a:spcBef>
                    <a:spcPct val="0"/>
                  </a:spcBef>
                </a:pPr>
                <a:r>
                  <a:rPr lang="en-US" sz="800" b="1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Sunnyvale Community Hall |</a:t>
                </a:r>
                <a:r>
                  <a:rPr lang="en-US" sz="800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"/>
                    <a:cs typeface="DM Sans"/>
                    <a:sym typeface="DM Sans"/>
                  </a:rPr>
                  <a:t> 145 Brookside Avenue, Sunnyvale, CA 94086</a:t>
                </a:r>
              </a:p>
            </p:txBody>
          </p:sp>
          <p:sp>
            <p:nvSpPr>
              <p:cNvPr id="58" name="TextBox 58"/>
              <p:cNvSpPr txBox="1"/>
              <p:nvPr/>
            </p:nvSpPr>
            <p:spPr>
              <a:xfrm>
                <a:off x="5368921" y="10255121"/>
                <a:ext cx="1841506" cy="13419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r">
                  <a:lnSpc>
                    <a:spcPts val="1120"/>
                  </a:lnSpc>
                  <a:spcBef>
                    <a:spcPct val="0"/>
                  </a:spcBef>
                </a:pPr>
                <a:r>
                  <a:rPr lang="en-US" sz="800" b="1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Emily Turner (Organizer) | </a:t>
                </a:r>
                <a:r>
                  <a:rPr lang="en-US" sz="800" spc="-40" dirty="0">
                    <a:solidFill>
                      <a:srgbClr val="FFFFFF">
                        <a:alpha val="80000"/>
                      </a:srgbClr>
                    </a:solidFill>
                    <a:latin typeface="DM Sans" pitchFamily="2" charset="0"/>
                    <a:ea typeface="DM Sans"/>
                    <a:cs typeface="DM Sans"/>
                    <a:sym typeface="DM Sans"/>
                  </a:rPr>
                  <a:t>+123-456-7890</a:t>
                </a:r>
              </a:p>
            </p:txBody>
          </p: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9C1E7C39-B28F-BF75-2F05-8A662E3A04B3}"/>
                </a:ext>
              </a:extLst>
            </p:cNvPr>
            <p:cNvGrpSpPr/>
            <p:nvPr/>
          </p:nvGrpSpPr>
          <p:grpSpPr>
            <a:xfrm>
              <a:off x="349644" y="1886308"/>
              <a:ext cx="6860712" cy="8255040"/>
              <a:chOff x="349644" y="1886308"/>
              <a:chExt cx="6860712" cy="8255040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349644" y="1886308"/>
                <a:ext cx="6860712" cy="8255040"/>
              </a:xfrm>
              <a:custGeom>
                <a:avLst/>
                <a:gdLst/>
                <a:ahLst/>
                <a:cxnLst/>
                <a:rect l="l" t="t" r="r" b="b"/>
                <a:pathLst>
                  <a:path w="13641265" h="16413629">
                    <a:moveTo>
                      <a:pt x="0" y="0"/>
                    </a:moveTo>
                    <a:lnTo>
                      <a:pt x="13641265" y="0"/>
                    </a:lnTo>
                    <a:lnTo>
                      <a:pt x="13641265" y="16413629"/>
                    </a:lnTo>
                    <a:lnTo>
                      <a:pt x="0" y="1641362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349644" y="9150752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349644" y="9480954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349644" y="9811156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349644" y="3207116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349644" y="2876914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349644" y="2546712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2261834" y="1886308"/>
                <a:ext cx="0" cy="8255040"/>
              </a:xfrm>
              <a:prstGeom prst="line">
                <a:avLst/>
              </a:prstGeom>
              <a:ln w="1270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4284769" y="1886308"/>
                <a:ext cx="0" cy="8255040"/>
              </a:xfrm>
              <a:prstGeom prst="line">
                <a:avLst/>
              </a:prstGeom>
              <a:ln w="1270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349644" y="3537318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349644" y="3867520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>
                <a:off x="349644" y="4197722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349644" y="4527924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AutoShape 38"/>
              <p:cNvSpPr/>
              <p:nvPr/>
            </p:nvSpPr>
            <p:spPr>
              <a:xfrm>
                <a:off x="349644" y="4858126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AutoShape 39"/>
              <p:cNvSpPr/>
              <p:nvPr/>
            </p:nvSpPr>
            <p:spPr>
              <a:xfrm>
                <a:off x="349644" y="5188328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AutoShape 40"/>
              <p:cNvSpPr/>
              <p:nvPr/>
            </p:nvSpPr>
            <p:spPr>
              <a:xfrm>
                <a:off x="349644" y="5518530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1" name="AutoShape 41"/>
              <p:cNvSpPr/>
              <p:nvPr/>
            </p:nvSpPr>
            <p:spPr>
              <a:xfrm>
                <a:off x="349644" y="5848732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349644" y="6178934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3" name="AutoShape 43"/>
              <p:cNvSpPr/>
              <p:nvPr/>
            </p:nvSpPr>
            <p:spPr>
              <a:xfrm>
                <a:off x="349644" y="6509136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4" name="AutoShape 44"/>
              <p:cNvSpPr/>
              <p:nvPr/>
            </p:nvSpPr>
            <p:spPr>
              <a:xfrm>
                <a:off x="349644" y="6839338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5" name="AutoShape 45"/>
              <p:cNvSpPr/>
              <p:nvPr/>
            </p:nvSpPr>
            <p:spPr>
              <a:xfrm>
                <a:off x="349644" y="7169540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6" name="AutoShape 46"/>
              <p:cNvSpPr/>
              <p:nvPr/>
            </p:nvSpPr>
            <p:spPr>
              <a:xfrm>
                <a:off x="349644" y="7499742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7" name="AutoShape 47"/>
              <p:cNvSpPr/>
              <p:nvPr/>
            </p:nvSpPr>
            <p:spPr>
              <a:xfrm>
                <a:off x="349644" y="7829944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8" name="AutoShape 48"/>
              <p:cNvSpPr/>
              <p:nvPr/>
            </p:nvSpPr>
            <p:spPr>
              <a:xfrm>
                <a:off x="349644" y="8160146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9" name="AutoShape 49"/>
              <p:cNvSpPr/>
              <p:nvPr/>
            </p:nvSpPr>
            <p:spPr>
              <a:xfrm>
                <a:off x="349644" y="8490348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0" name="AutoShape 50"/>
              <p:cNvSpPr/>
              <p:nvPr/>
            </p:nvSpPr>
            <p:spPr>
              <a:xfrm>
                <a:off x="349644" y="8820550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2" name="Freeform 52"/>
              <p:cNvSpPr/>
              <p:nvPr/>
            </p:nvSpPr>
            <p:spPr>
              <a:xfrm>
                <a:off x="349644" y="1886308"/>
                <a:ext cx="6860712" cy="334175"/>
              </a:xfrm>
              <a:custGeom>
                <a:avLst/>
                <a:gdLst/>
                <a:ahLst/>
                <a:cxnLst/>
                <a:rect l="l" t="t" r="r" b="b"/>
                <a:pathLst>
                  <a:path w="13641265" h="635079">
                    <a:moveTo>
                      <a:pt x="0" y="0"/>
                    </a:moveTo>
                    <a:lnTo>
                      <a:pt x="13641265" y="0"/>
                    </a:lnTo>
                    <a:lnTo>
                      <a:pt x="13641265" y="635079"/>
                    </a:lnTo>
                    <a:lnTo>
                      <a:pt x="0" y="635079"/>
                    </a:lnTo>
                    <a:close/>
                  </a:path>
                </a:pathLst>
              </a:custGeom>
              <a:solidFill>
                <a:srgbClr val="80451D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3" name="TextBox 53"/>
              <p:cNvSpPr txBox="1"/>
              <p:nvPr/>
            </p:nvSpPr>
            <p:spPr>
              <a:xfrm>
                <a:off x="2603325" y="1984146"/>
                <a:ext cx="1339953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00" b="1" u="none" strike="noStrike" spc="-18" dirty="0">
                    <a:solidFill>
                      <a:srgbClr val="FFFFFF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Phone</a:t>
                </a:r>
              </a:p>
            </p:txBody>
          </p:sp>
          <p:sp>
            <p:nvSpPr>
              <p:cNvPr id="54" name="TextBox 54"/>
              <p:cNvSpPr txBox="1"/>
              <p:nvPr/>
            </p:nvSpPr>
            <p:spPr>
              <a:xfrm>
                <a:off x="4682082" y="1984146"/>
                <a:ext cx="2130961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ctr">
                  <a:spcBef>
                    <a:spcPct val="0"/>
                  </a:spcBef>
                </a:pPr>
                <a:r>
                  <a:rPr lang="en-US" sz="900" b="1" spc="-18" dirty="0">
                    <a:solidFill>
                      <a:srgbClr val="FFFFFF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I am bringing</a:t>
                </a:r>
              </a:p>
            </p:txBody>
          </p:sp>
          <p:sp>
            <p:nvSpPr>
              <p:cNvPr id="55" name="TextBox 55"/>
              <p:cNvSpPr txBox="1"/>
              <p:nvPr/>
            </p:nvSpPr>
            <p:spPr>
              <a:xfrm>
                <a:off x="883462" y="1984146"/>
                <a:ext cx="844554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900" b="1" spc="-18" dirty="0">
                    <a:solidFill>
                      <a:srgbClr val="FFFFFF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Full name</a:t>
                </a:r>
              </a:p>
            </p:txBody>
          </p:sp>
          <p:sp>
            <p:nvSpPr>
              <p:cNvPr id="6" name="AutoShape 26">
                <a:extLst>
                  <a:ext uri="{FF2B5EF4-FFF2-40B4-BE49-F238E27FC236}">
                    <a16:creationId xmlns:a16="http://schemas.microsoft.com/office/drawing/2014/main" id="{00C16B44-A8FB-18E6-FD8B-13C97837D9FA}"/>
                  </a:ext>
                </a:extLst>
              </p:cNvPr>
              <p:cNvSpPr/>
              <p:nvPr/>
            </p:nvSpPr>
            <p:spPr>
              <a:xfrm>
                <a:off x="349644" y="10141348"/>
                <a:ext cx="6860712" cy="0"/>
              </a:xfrm>
              <a:prstGeom prst="line">
                <a:avLst/>
              </a:prstGeom>
              <a:ln w="6350" cap="flat">
                <a:solidFill>
                  <a:srgbClr val="C9A28A">
                    <a:alpha val="49804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DBB731D0-28C5-76B3-B865-CEC3ED7EDB35}"/>
                </a:ext>
              </a:extLst>
            </p:cNvPr>
            <p:cNvGrpSpPr/>
            <p:nvPr/>
          </p:nvGrpSpPr>
          <p:grpSpPr>
            <a:xfrm>
              <a:off x="283173" y="427216"/>
              <a:ext cx="6834269" cy="1261884"/>
              <a:chOff x="283173" y="427216"/>
              <a:chExt cx="6834269" cy="1261884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4706641" y="809592"/>
                <a:ext cx="631128" cy="228600"/>
              </a:xfrm>
              <a:prstGeom prst="roundRect">
                <a:avLst>
                  <a:gd name="adj" fmla="val 50000"/>
                </a:avLst>
              </a:prstGeom>
              <a:solidFill>
                <a:srgbClr val="FEFCFC"/>
              </a:solidFill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283173" y="427216"/>
                <a:ext cx="5005527" cy="126188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8200" b="1" spc="-410" dirty="0">
                    <a:solidFill>
                      <a:srgbClr val="FBF7C2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Breakfast</a:t>
                </a:r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5515942" y="874192"/>
                <a:ext cx="700708" cy="36163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2350" b="1" spc="-219" dirty="0">
                    <a:solidFill>
                      <a:srgbClr val="FBF7C2">
                        <a:alpha val="80000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25/12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6230143" y="1151323"/>
                <a:ext cx="887299" cy="31322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l">
                  <a:lnSpc>
                    <a:spcPts val="1199"/>
                  </a:lnSpc>
                </a:pPr>
                <a:r>
                  <a:rPr lang="en-US" sz="1199" b="1" spc="-65" dirty="0">
                    <a:solidFill>
                      <a:srgbClr val="FEFCFC">
                        <a:alpha val="69804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with Chef</a:t>
                </a:r>
              </a:p>
              <a:p>
                <a:pPr algn="l">
                  <a:lnSpc>
                    <a:spcPts val="1199"/>
                  </a:lnSpc>
                </a:pPr>
                <a:r>
                  <a:rPr lang="en-US" sz="1199" b="1" spc="-65" dirty="0">
                    <a:solidFill>
                      <a:srgbClr val="FEFCFC">
                        <a:alpha val="69804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Sophia Marie</a:t>
                </a:r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4795137" y="843421"/>
                <a:ext cx="454136" cy="160941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1046" b="1" spc="-52" dirty="0">
                    <a:solidFill>
                      <a:srgbClr val="AF632D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potluck</a:t>
                </a:r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349644" y="491963"/>
                <a:ext cx="2017425" cy="11541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0" indent="0" algn="l">
                  <a:spcBef>
                    <a:spcPct val="0"/>
                  </a:spcBef>
                </a:pPr>
                <a:r>
                  <a:rPr lang="en-US" sz="750" b="1" u="none" strike="noStrike" spc="60" dirty="0">
                    <a:solidFill>
                      <a:srgbClr val="FEFCFC">
                        <a:alpha val="80000"/>
                      </a:srgbClr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SIGN UP SHEET</a:t>
                </a:r>
              </a:p>
            </p:txBody>
          </p:sp>
          <p:sp>
            <p:nvSpPr>
              <p:cNvPr id="2" name="TextBox 14">
                <a:extLst>
                  <a:ext uri="{FF2B5EF4-FFF2-40B4-BE49-F238E27FC236}">
                    <a16:creationId xmlns:a16="http://schemas.microsoft.com/office/drawing/2014/main" id="{64975D09-94CB-FE38-1634-20E654413771}"/>
                  </a:ext>
                </a:extLst>
              </p:cNvPr>
              <p:cNvSpPr txBox="1"/>
              <p:nvPr/>
            </p:nvSpPr>
            <p:spPr>
              <a:xfrm>
                <a:off x="5511180" y="1141641"/>
                <a:ext cx="629270" cy="36163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2350" b="1" spc="-219" dirty="0">
                    <a:solidFill>
                      <a:srgbClr val="FBF7C2">
                        <a:alpha val="80000"/>
                      </a:srgbClr>
                    </a:solidFill>
                    <a:latin typeface="DM Sans SemiBold" pitchFamily="2" charset="0"/>
                    <a:ea typeface="DM Sans Semi-Bold"/>
                    <a:cs typeface="DM Sans Semi-Bold"/>
                    <a:sym typeface="DM Sans Semi-Bold"/>
                  </a:rPr>
                  <a:t>4 PM</a:t>
                </a:r>
              </a:p>
            </p:txBody>
          </p:sp>
        </p:grpSp>
        <p:sp>
          <p:nvSpPr>
            <p:cNvPr id="56" name="QuickSignup"/>
            <p:cNvSpPr/>
            <p:nvPr/>
          </p:nvSpPr>
          <p:spPr>
            <a:xfrm rot="5400000">
              <a:off x="7037113" y="9830456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3" y="0"/>
                  </a:lnTo>
                  <a:lnTo>
                    <a:pt x="660903" y="133214"/>
                  </a:lnTo>
                  <a:lnTo>
                    <a:pt x="0" y="13321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8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DM Sans</vt:lpstr>
      <vt:lpstr>Arial</vt:lpstr>
      <vt:lpstr>DM Sans SemiBold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Breakfast Potluck, Cute, Tournament (Portrait)</dc:title>
  <dc:creator>Hoang Anh</dc:creator>
  <cp:lastModifiedBy>Hoang Anh</cp:lastModifiedBy>
  <cp:revision>63</cp:revision>
  <dcterms:created xsi:type="dcterms:W3CDTF">2006-08-16T00:00:00Z</dcterms:created>
  <dcterms:modified xsi:type="dcterms:W3CDTF">2024-11-01T14:37:18Z</dcterms:modified>
  <dc:identifier>DAGU0s7WEUk</dc:identifier>
</cp:coreProperties>
</file>