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League Spartan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AB"/>
    <a:srgbClr val="AB8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2472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617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Club #1">
            <a:extLst>
              <a:ext uri="{FF2B5EF4-FFF2-40B4-BE49-F238E27FC236}">
                <a16:creationId xmlns:a16="http://schemas.microsoft.com/office/drawing/2014/main" id="{CF534A56-F48D-D890-427D-D517E2F37BD4}"/>
              </a:ext>
            </a:extLst>
          </p:cNvPr>
          <p:cNvGrpSpPr/>
          <p:nvPr/>
        </p:nvGrpSpPr>
        <p:grpSpPr>
          <a:xfrm>
            <a:off x="0" y="0"/>
            <a:ext cx="7556500" cy="10498129"/>
            <a:chOff x="0" y="0"/>
            <a:chExt cx="7556500" cy="10498129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85436DD-8986-8386-8D11-6DF15728B6DF}"/>
                </a:ext>
              </a:extLst>
            </p:cNvPr>
            <p:cNvGrpSpPr/>
            <p:nvPr/>
          </p:nvGrpSpPr>
          <p:grpSpPr>
            <a:xfrm>
              <a:off x="0" y="0"/>
              <a:ext cx="7556500" cy="4044429"/>
              <a:chOff x="0" y="0"/>
              <a:chExt cx="7556500" cy="4044429"/>
            </a:xfrm>
          </p:grpSpPr>
          <p:sp>
            <p:nvSpPr>
              <p:cNvPr id="2" name="Freeform 2"/>
              <p:cNvSpPr/>
              <p:nvPr/>
            </p:nvSpPr>
            <p:spPr>
              <a:xfrm>
                <a:off x="0" y="0"/>
                <a:ext cx="7556500" cy="4033260"/>
              </a:xfrm>
              <a:custGeom>
                <a:avLst/>
                <a:gdLst/>
                <a:ahLst/>
                <a:cxnLst/>
                <a:rect l="l" t="t" r="r" b="b"/>
                <a:pathLst>
                  <a:path w="7560000" h="4033260">
                    <a:moveTo>
                      <a:pt x="0" y="0"/>
                    </a:moveTo>
                    <a:lnTo>
                      <a:pt x="7560000" y="0"/>
                    </a:lnTo>
                    <a:lnTo>
                      <a:pt x="7560000" y="4033260"/>
                    </a:lnTo>
                    <a:lnTo>
                      <a:pt x="0" y="4033260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12441" b="-12441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10799999">
                <a:off x="0" y="11"/>
                <a:ext cx="7556500" cy="4044418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1449428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1449428"/>
                    </a:lnTo>
                    <a:lnTo>
                      <a:pt x="0" y="144942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561769">
                      <a:alpha val="100000"/>
                    </a:srgbClr>
                  </a:gs>
                  <a:gs pos="100000">
                    <a:srgbClr val="561769">
                      <a:alpha val="1850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3D6EEE91-5FA3-CB51-B1CC-BA2B5F001A8E}"/>
                </a:ext>
              </a:extLst>
            </p:cNvPr>
            <p:cNvGrpSpPr/>
            <p:nvPr/>
          </p:nvGrpSpPr>
          <p:grpSpPr>
            <a:xfrm>
              <a:off x="435614" y="3430576"/>
              <a:ext cx="6686194" cy="6814664"/>
              <a:chOff x="435614" y="3430576"/>
              <a:chExt cx="6686194" cy="6814664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435614" y="3430576"/>
                <a:ext cx="6686194" cy="6814664"/>
              </a:xfrm>
              <a:custGeom>
                <a:avLst/>
                <a:gdLst/>
                <a:ahLst/>
                <a:cxnLst/>
                <a:rect l="l" t="t" r="r" b="b"/>
                <a:pathLst>
                  <a:path w="2396181" h="2442222">
                    <a:moveTo>
                      <a:pt x="0" y="0"/>
                    </a:moveTo>
                    <a:lnTo>
                      <a:pt x="2396181" y="0"/>
                    </a:lnTo>
                    <a:lnTo>
                      <a:pt x="2396181" y="2442222"/>
                    </a:lnTo>
                    <a:lnTo>
                      <a:pt x="0" y="2442222"/>
                    </a:lnTo>
                    <a:close/>
                  </a:path>
                </a:pathLst>
              </a:custGeom>
              <a:solidFill>
                <a:srgbClr val="FFFFF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Freeform 7">
                <a:extLst>
                  <a:ext uri="{FF2B5EF4-FFF2-40B4-BE49-F238E27FC236}">
                    <a16:creationId xmlns:a16="http://schemas.microsoft.com/office/drawing/2014/main" id="{BD9A5D63-D831-A292-E9E3-95F57D833466}"/>
                  </a:ext>
                </a:extLst>
              </p:cNvPr>
              <p:cNvSpPr/>
              <p:nvPr/>
            </p:nvSpPr>
            <p:spPr>
              <a:xfrm>
                <a:off x="435614" y="3430577"/>
                <a:ext cx="6686194" cy="360374"/>
              </a:xfrm>
              <a:custGeom>
                <a:avLst/>
                <a:gdLst/>
                <a:ahLst/>
                <a:cxnLst/>
                <a:rect l="l" t="t" r="r" b="b"/>
                <a:pathLst>
                  <a:path w="2396181" h="2442222">
                    <a:moveTo>
                      <a:pt x="0" y="0"/>
                    </a:moveTo>
                    <a:lnTo>
                      <a:pt x="2396181" y="0"/>
                    </a:lnTo>
                    <a:lnTo>
                      <a:pt x="2396181" y="2442222"/>
                    </a:lnTo>
                    <a:lnTo>
                      <a:pt x="0" y="2442222"/>
                    </a:lnTo>
                    <a:close/>
                  </a:path>
                </a:pathLst>
              </a:custGeom>
              <a:solidFill>
                <a:srgbClr val="FFE5AB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>
                <a:off x="435614" y="4285034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435614" y="4781718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35614" y="5278402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435614" y="5775086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435614" y="6271770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435614" y="6768454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435614" y="7265138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435614" y="7761822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35614" y="8258506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435614" y="8755190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435614" y="9251874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35614" y="9748558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 flipV="1">
                <a:off x="2335934" y="3790950"/>
                <a:ext cx="0" cy="6454289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 flipH="1" flipV="1">
                <a:off x="3886818" y="3790950"/>
                <a:ext cx="0" cy="6454289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 flipV="1">
                <a:off x="6255725" y="3790950"/>
                <a:ext cx="0" cy="6454289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435614" y="3788350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20">
                <a:extLst>
                  <a:ext uri="{FF2B5EF4-FFF2-40B4-BE49-F238E27FC236}">
                    <a16:creationId xmlns:a16="http://schemas.microsoft.com/office/drawing/2014/main" id="{320B1328-DFAB-8E8D-7494-06373AEC1683}"/>
                  </a:ext>
                </a:extLst>
              </p:cNvPr>
              <p:cNvSpPr/>
              <p:nvPr/>
            </p:nvSpPr>
            <p:spPr>
              <a:xfrm>
                <a:off x="435614" y="10245240"/>
                <a:ext cx="6686194" cy="0"/>
              </a:xfrm>
              <a:prstGeom prst="line">
                <a:avLst/>
              </a:prstGeom>
              <a:ln w="6350" cap="flat">
                <a:solidFill>
                  <a:srgbClr val="AB8BB4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41" name="Text">
              <a:extLst>
                <a:ext uri="{FF2B5EF4-FFF2-40B4-BE49-F238E27FC236}">
                  <a16:creationId xmlns:a16="http://schemas.microsoft.com/office/drawing/2014/main" id="{B27DA8AC-0BD0-3129-326C-068FF573F24B}"/>
                </a:ext>
              </a:extLst>
            </p:cNvPr>
            <p:cNvGrpSpPr/>
            <p:nvPr/>
          </p:nvGrpSpPr>
          <p:grpSpPr>
            <a:xfrm>
              <a:off x="425250" y="379372"/>
              <a:ext cx="6709500" cy="3299341"/>
              <a:chOff x="425250" y="379372"/>
              <a:chExt cx="6709500" cy="3299341"/>
            </a:xfrm>
          </p:grpSpPr>
          <p:sp>
            <p:nvSpPr>
              <p:cNvPr id="31" name="AGE"/>
              <p:cNvSpPr txBox="1"/>
              <p:nvPr/>
            </p:nvSpPr>
            <p:spPr>
              <a:xfrm>
                <a:off x="6457809" y="3540214"/>
                <a:ext cx="452787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dirty="0">
                    <a:solidFill>
                      <a:srgbClr val="561769"/>
                    </a:solidFill>
                    <a:latin typeface="League Spartan"/>
                  </a:rPr>
                  <a:t>AGE</a:t>
                </a:r>
              </a:p>
            </p:txBody>
          </p:sp>
          <p:sp>
            <p:nvSpPr>
              <p:cNvPr id="30" name="EMAIL"/>
              <p:cNvSpPr txBox="1"/>
              <p:nvPr/>
            </p:nvSpPr>
            <p:spPr>
              <a:xfrm>
                <a:off x="4549838" y="3540214"/>
                <a:ext cx="104286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dirty="0">
                    <a:solidFill>
                      <a:srgbClr val="561769"/>
                    </a:solidFill>
                    <a:latin typeface="League Spartan"/>
                  </a:rPr>
                  <a:t>EMAIL</a:t>
                </a:r>
              </a:p>
            </p:txBody>
          </p:sp>
          <p:sp>
            <p:nvSpPr>
              <p:cNvPr id="29" name="PHONE"/>
              <p:cNvSpPr txBox="1"/>
              <p:nvPr/>
            </p:nvSpPr>
            <p:spPr>
              <a:xfrm>
                <a:off x="2884273" y="3540214"/>
                <a:ext cx="45420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u="none" strike="noStrike" dirty="0">
                    <a:solidFill>
                      <a:srgbClr val="561769"/>
                    </a:solidFill>
                    <a:latin typeface="League Spartan"/>
                  </a:rPr>
                  <a:t>PHONE</a:t>
                </a:r>
              </a:p>
            </p:txBody>
          </p:sp>
          <p:sp>
            <p:nvSpPr>
              <p:cNvPr id="28" name="FULL NAME"/>
              <p:cNvSpPr txBox="1"/>
              <p:nvPr/>
            </p:nvSpPr>
            <p:spPr>
              <a:xfrm>
                <a:off x="953575" y="3540214"/>
                <a:ext cx="864795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00" b="1" dirty="0">
                    <a:solidFill>
                      <a:srgbClr val="561769"/>
                    </a:solidFill>
                    <a:latin typeface="League Spartan"/>
                  </a:rPr>
                  <a:t>FULL </a:t>
                </a:r>
                <a:r>
                  <a:rPr lang="en-US" sz="900" b="1" u="none" strike="noStrike" dirty="0">
                    <a:solidFill>
                      <a:srgbClr val="561769"/>
                    </a:solidFill>
                    <a:latin typeface="League Spartan"/>
                  </a:rPr>
                  <a:t>NAME</a:t>
                </a:r>
              </a:p>
            </p:txBody>
          </p:sp>
          <p:sp>
            <p:nvSpPr>
              <p:cNvPr id="33" name="123 ANYWHERE ST., ANY CITY"/>
              <p:cNvSpPr txBox="1"/>
              <p:nvPr/>
            </p:nvSpPr>
            <p:spPr>
              <a:xfrm>
                <a:off x="1760498" y="2641995"/>
                <a:ext cx="4035505" cy="26161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700" b="1" dirty="0">
                    <a:solidFill>
                      <a:srgbClr val="FFFFFF"/>
                    </a:solidFill>
                    <a:latin typeface="League Spartan"/>
                  </a:rPr>
                  <a:t>123 ANYWHERE ST., ANY CITY</a:t>
                </a:r>
              </a:p>
            </p:txBody>
          </p:sp>
          <p:sp>
            <p:nvSpPr>
              <p:cNvPr id="34" name="19/06 | 10PM"/>
              <p:cNvSpPr txBox="1"/>
              <p:nvPr/>
            </p:nvSpPr>
            <p:spPr>
              <a:xfrm>
                <a:off x="1880221" y="1953192"/>
                <a:ext cx="3796059" cy="61555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4000" b="1" dirty="0">
                    <a:solidFill>
                      <a:srgbClr val="FFE5AB"/>
                    </a:solidFill>
                    <a:latin typeface="League Spartan"/>
                  </a:rPr>
                  <a:t>19/06 | 10PM</a:t>
                </a:r>
              </a:p>
            </p:txBody>
          </p:sp>
          <p:sp>
            <p:nvSpPr>
              <p:cNvPr id="32" name="Club"/>
              <p:cNvSpPr txBox="1"/>
              <p:nvPr/>
            </p:nvSpPr>
            <p:spPr>
              <a:xfrm>
                <a:off x="852555" y="379372"/>
                <a:ext cx="5851391" cy="184665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2000" b="1" dirty="0">
                    <a:solidFill>
                      <a:srgbClr val="FFFFFF"/>
                    </a:solidFill>
                    <a:latin typeface="League Spartan"/>
                  </a:rPr>
                  <a:t>Club</a:t>
                </a:r>
              </a:p>
            </p:txBody>
          </p:sp>
          <p:sp>
            <p:nvSpPr>
              <p:cNvPr id="27" name="CLUB NAME"/>
              <p:cNvSpPr txBox="1"/>
              <p:nvPr/>
            </p:nvSpPr>
            <p:spPr>
              <a:xfrm>
                <a:off x="5367175" y="522887"/>
                <a:ext cx="1767575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/>
                <a:r>
                  <a:rPr lang="en-US" sz="900" b="1" dirty="0">
                    <a:solidFill>
                      <a:srgbClr val="FFFFFF"/>
                    </a:solidFill>
                    <a:latin typeface="League Spartan"/>
                  </a:rPr>
                  <a:t>CLUB NAME</a:t>
                </a:r>
              </a:p>
            </p:txBody>
          </p:sp>
          <p:sp>
            <p:nvSpPr>
              <p:cNvPr id="26" name="SIGN UP SHEET"/>
              <p:cNvSpPr txBox="1"/>
              <p:nvPr/>
            </p:nvSpPr>
            <p:spPr>
              <a:xfrm>
                <a:off x="425250" y="522887"/>
                <a:ext cx="1128650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/>
                <a:r>
                  <a:rPr lang="en-US" sz="900" b="1" dirty="0">
                    <a:solidFill>
                      <a:srgbClr val="FFFFFF"/>
                    </a:solidFill>
                    <a:latin typeface="League Spartan"/>
                  </a:rPr>
                  <a:t>SIGN UP SHEET</a:t>
                </a:r>
              </a:p>
            </p:txBody>
          </p:sp>
        </p:grpSp>
        <p:sp>
          <p:nvSpPr>
            <p:cNvPr id="25" name="QuickSignup"/>
            <p:cNvSpPr/>
            <p:nvPr/>
          </p:nvSpPr>
          <p:spPr>
            <a:xfrm>
              <a:off x="3447798" y="1036491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League Spartan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50</cp:revision>
  <dcterms:created xsi:type="dcterms:W3CDTF">2006-08-16T00:00:00Z</dcterms:created>
  <dcterms:modified xsi:type="dcterms:W3CDTF">2024-06-28T03:51:20Z</dcterms:modified>
  <dc:identifier>DAGJSnIdkvo</dc:identifier>
</cp:coreProperties>
</file>