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7556500" cy="10693400"/>
  <p:notesSz cx="6858000" cy="9144000"/>
  <p:embeddedFontLst>
    <p:embeddedFont>
      <p:font typeface="Anton" pitchFamily="2" charset="0"/>
      <p:regular r:id="rId3"/>
    </p:embeddedFont>
    <p:embeddedFont>
      <p:font typeface="Poppins" panose="00000500000000000000" pitchFamily="2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8B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169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12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Club #3">
            <a:extLst>
              <a:ext uri="{FF2B5EF4-FFF2-40B4-BE49-F238E27FC236}">
                <a16:creationId xmlns:a16="http://schemas.microsoft.com/office/drawing/2014/main" id="{193C6AB9-904A-19F7-65DA-CAA1A3718ADA}"/>
              </a:ext>
            </a:extLst>
          </p:cNvPr>
          <p:cNvGrpSpPr/>
          <p:nvPr/>
        </p:nvGrpSpPr>
        <p:grpSpPr>
          <a:xfrm>
            <a:off x="0" y="0"/>
            <a:ext cx="7556500" cy="10414789"/>
            <a:chOff x="0" y="0"/>
            <a:chExt cx="7556500" cy="10414789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D69C6550-725F-849C-7361-4B25F8706584}"/>
                </a:ext>
              </a:extLst>
            </p:cNvPr>
            <p:cNvGrpSpPr/>
            <p:nvPr/>
          </p:nvGrpSpPr>
          <p:grpSpPr>
            <a:xfrm>
              <a:off x="0" y="0"/>
              <a:ext cx="7556500" cy="3396825"/>
              <a:chOff x="0" y="0"/>
              <a:chExt cx="7556500" cy="3396825"/>
            </a:xfrm>
          </p:grpSpPr>
          <p:pic>
            <p:nvPicPr>
              <p:cNvPr id="5" name="Picture 5"/>
              <p:cNvPicPr>
                <a:picLocks noChangeAspect="1"/>
              </p:cNvPicPr>
              <p:nvPr/>
            </p:nvPicPr>
            <p:blipFill rotWithShape="1">
              <a:blip r:embed="rId2">
                <a:alphaModFix amt="50000"/>
              </a:blip>
              <a:srcRect t="16493" b="16493"/>
              <a:stretch/>
            </p:blipFill>
            <p:spPr>
              <a:xfrm>
                <a:off x="0" y="0"/>
                <a:ext cx="7556500" cy="3375973"/>
              </a:xfrm>
              <a:prstGeom prst="rect">
                <a:avLst/>
              </a:prstGeom>
            </p:spPr>
          </p:pic>
          <p:sp>
            <p:nvSpPr>
              <p:cNvPr id="7" name="Freeform 7"/>
              <p:cNvSpPr/>
              <p:nvPr/>
            </p:nvSpPr>
            <p:spPr>
              <a:xfrm rot="10800000">
                <a:off x="0" y="1128825"/>
                <a:ext cx="7556500" cy="2268000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12800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C1223">
                      <a:alpha val="100000"/>
                    </a:srgbClr>
                  </a:gs>
                  <a:gs pos="100000">
                    <a:srgbClr val="3C1223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2033646" y="511668"/>
                <a:ext cx="2163788" cy="862591"/>
              </a:xfrm>
              <a:custGeom>
                <a:avLst/>
                <a:gdLst/>
                <a:ahLst/>
                <a:cxnLst/>
                <a:rect l="l" t="t" r="r" b="b"/>
                <a:pathLst>
                  <a:path w="2163788" h="862591">
                    <a:moveTo>
                      <a:pt x="0" y="0"/>
                    </a:moveTo>
                    <a:lnTo>
                      <a:pt x="2163789" y="0"/>
                    </a:lnTo>
                    <a:lnTo>
                      <a:pt x="2163789" y="862591"/>
                    </a:lnTo>
                    <a:lnTo>
                      <a:pt x="0" y="862591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5044573" y="1687987"/>
                <a:ext cx="2163788" cy="862591"/>
              </a:xfrm>
              <a:custGeom>
                <a:avLst/>
                <a:gdLst/>
                <a:ahLst/>
                <a:cxnLst/>
                <a:rect l="l" t="t" r="r" b="b"/>
                <a:pathLst>
                  <a:path w="2163788" h="862591">
                    <a:moveTo>
                      <a:pt x="0" y="0"/>
                    </a:moveTo>
                    <a:lnTo>
                      <a:pt x="2163788" y="0"/>
                    </a:lnTo>
                    <a:lnTo>
                      <a:pt x="2163788" y="862591"/>
                    </a:lnTo>
                    <a:lnTo>
                      <a:pt x="0" y="862591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9AE84B88-54E8-900F-8011-B95672416110}"/>
                </a:ext>
              </a:extLst>
            </p:cNvPr>
            <p:cNvGrpSpPr/>
            <p:nvPr/>
          </p:nvGrpSpPr>
          <p:grpSpPr>
            <a:xfrm>
              <a:off x="503446" y="2550578"/>
              <a:ext cx="6551358" cy="7613790"/>
              <a:chOff x="503446" y="2550578"/>
              <a:chExt cx="6551358" cy="761379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505196" y="2926063"/>
                <a:ext cx="6549608" cy="7238305"/>
              </a:xfrm>
              <a:custGeom>
                <a:avLst/>
                <a:gdLst/>
                <a:ahLst/>
                <a:cxnLst/>
                <a:rect l="l" t="t" r="r" b="b"/>
                <a:pathLst>
                  <a:path w="2347232" h="2594045">
                    <a:moveTo>
                      <a:pt x="0" y="0"/>
                    </a:moveTo>
                    <a:lnTo>
                      <a:pt x="2347232" y="0"/>
                    </a:lnTo>
                    <a:lnTo>
                      <a:pt x="2347232" y="2594045"/>
                    </a:lnTo>
                    <a:lnTo>
                      <a:pt x="0" y="259404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Freeform 17"/>
              <p:cNvSpPr/>
              <p:nvPr/>
            </p:nvSpPr>
            <p:spPr>
              <a:xfrm>
                <a:off x="503446" y="2550578"/>
                <a:ext cx="6549608" cy="377329"/>
              </a:xfrm>
              <a:custGeom>
                <a:avLst/>
                <a:gdLst/>
                <a:ahLst/>
                <a:cxnLst/>
                <a:rect l="l" t="t" r="r" b="b"/>
                <a:pathLst>
                  <a:path w="2347232" h="135226">
                    <a:moveTo>
                      <a:pt x="0" y="0"/>
                    </a:moveTo>
                    <a:lnTo>
                      <a:pt x="2347232" y="0"/>
                    </a:lnTo>
                    <a:lnTo>
                      <a:pt x="2347232" y="135226"/>
                    </a:lnTo>
                    <a:lnTo>
                      <a:pt x="0" y="135226"/>
                    </a:lnTo>
                    <a:close/>
                  </a:path>
                </a:pathLst>
              </a:custGeom>
              <a:solidFill>
                <a:srgbClr val="3C1223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6" name="AutoShape 76"/>
              <p:cNvSpPr/>
              <p:nvPr/>
            </p:nvSpPr>
            <p:spPr>
              <a:xfrm flipH="1">
                <a:off x="2686648" y="2926063"/>
                <a:ext cx="0" cy="7238305"/>
              </a:xfrm>
              <a:prstGeom prst="line">
                <a:avLst/>
              </a:prstGeom>
              <a:ln w="9525" cap="flat">
                <a:solidFill>
                  <a:srgbClr val="011E40">
                    <a:alpha val="4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7" name="AutoShape 77"/>
              <p:cNvSpPr/>
              <p:nvPr/>
            </p:nvSpPr>
            <p:spPr>
              <a:xfrm>
                <a:off x="4869850" y="2926063"/>
                <a:ext cx="0" cy="7238305"/>
              </a:xfrm>
              <a:prstGeom prst="line">
                <a:avLst/>
              </a:prstGeom>
              <a:ln w="9525" cap="flat">
                <a:solidFill>
                  <a:srgbClr val="011E40">
                    <a:alpha val="4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D4DDF89B-8F7E-B462-21B7-46347D0C18B6}"/>
                  </a:ext>
                </a:extLst>
              </p:cNvPr>
              <p:cNvGrpSpPr/>
              <p:nvPr/>
            </p:nvGrpSpPr>
            <p:grpSpPr>
              <a:xfrm>
                <a:off x="5069804" y="3285527"/>
                <a:ext cx="1783294" cy="6548684"/>
                <a:chOff x="675843" y="3285527"/>
                <a:chExt cx="1783294" cy="6548684"/>
              </a:xfrm>
            </p:grpSpPr>
            <p:sp>
              <p:nvSpPr>
                <p:cNvPr id="112" name="AutoShape 19">
                  <a:extLst>
                    <a:ext uri="{FF2B5EF4-FFF2-40B4-BE49-F238E27FC236}">
                      <a16:creationId xmlns:a16="http://schemas.microsoft.com/office/drawing/2014/main" id="{C80318D0-6304-E3C6-5795-8C93727689F4}"/>
                    </a:ext>
                  </a:extLst>
                </p:cNvPr>
                <p:cNvSpPr/>
                <p:nvPr/>
              </p:nvSpPr>
              <p:spPr>
                <a:xfrm flipV="1">
                  <a:off x="675843" y="4376975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1333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3" name="AutoShape 22">
                  <a:extLst>
                    <a:ext uri="{FF2B5EF4-FFF2-40B4-BE49-F238E27FC236}">
                      <a16:creationId xmlns:a16="http://schemas.microsoft.com/office/drawing/2014/main" id="{C3887FDA-0488-8577-8BB6-6819F7B33CDA}"/>
                    </a:ext>
                  </a:extLst>
                </p:cNvPr>
                <p:cNvSpPr/>
                <p:nvPr/>
              </p:nvSpPr>
              <p:spPr>
                <a:xfrm flipV="1">
                  <a:off x="675843" y="583223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4" name="AutoShape 25">
                  <a:extLst>
                    <a:ext uri="{FF2B5EF4-FFF2-40B4-BE49-F238E27FC236}">
                      <a16:creationId xmlns:a16="http://schemas.microsoft.com/office/drawing/2014/main" id="{99EB7558-E334-0921-146E-B5EC1EBC4EBF}"/>
                    </a:ext>
                  </a:extLst>
                </p:cNvPr>
                <p:cNvSpPr/>
                <p:nvPr/>
              </p:nvSpPr>
              <p:spPr>
                <a:xfrm flipV="1">
                  <a:off x="675843" y="728750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5" name="AutoShape 28">
                  <a:extLst>
                    <a:ext uri="{FF2B5EF4-FFF2-40B4-BE49-F238E27FC236}">
                      <a16:creationId xmlns:a16="http://schemas.microsoft.com/office/drawing/2014/main" id="{45DF5C6B-023F-CA94-82DE-AB3755938A4A}"/>
                    </a:ext>
                  </a:extLst>
                </p:cNvPr>
                <p:cNvSpPr/>
                <p:nvPr/>
              </p:nvSpPr>
              <p:spPr>
                <a:xfrm flipV="1">
                  <a:off x="675843" y="328552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6" name="AutoShape 31">
                  <a:extLst>
                    <a:ext uri="{FF2B5EF4-FFF2-40B4-BE49-F238E27FC236}">
                      <a16:creationId xmlns:a16="http://schemas.microsoft.com/office/drawing/2014/main" id="{5697D1A1-FCE6-445B-6A05-8C7EE87BCC3B}"/>
                    </a:ext>
                  </a:extLst>
                </p:cNvPr>
                <p:cNvSpPr/>
                <p:nvPr/>
              </p:nvSpPr>
              <p:spPr>
                <a:xfrm flipV="1">
                  <a:off x="675843" y="474079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7" name="AutoShape 34">
                  <a:extLst>
                    <a:ext uri="{FF2B5EF4-FFF2-40B4-BE49-F238E27FC236}">
                      <a16:creationId xmlns:a16="http://schemas.microsoft.com/office/drawing/2014/main" id="{205FA459-88D0-266D-191A-19021A34E659}"/>
                    </a:ext>
                  </a:extLst>
                </p:cNvPr>
                <p:cNvSpPr/>
                <p:nvPr/>
              </p:nvSpPr>
              <p:spPr>
                <a:xfrm flipV="1">
                  <a:off x="675843" y="6196055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8" name="AutoShape 37">
                  <a:extLst>
                    <a:ext uri="{FF2B5EF4-FFF2-40B4-BE49-F238E27FC236}">
                      <a16:creationId xmlns:a16="http://schemas.microsoft.com/office/drawing/2014/main" id="{FCAD24BB-9507-328B-7A3B-A91205015426}"/>
                    </a:ext>
                  </a:extLst>
                </p:cNvPr>
                <p:cNvSpPr/>
                <p:nvPr/>
              </p:nvSpPr>
              <p:spPr>
                <a:xfrm flipV="1">
                  <a:off x="675843" y="765131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9" name="AutoShape 40">
                  <a:extLst>
                    <a:ext uri="{FF2B5EF4-FFF2-40B4-BE49-F238E27FC236}">
                      <a16:creationId xmlns:a16="http://schemas.microsoft.com/office/drawing/2014/main" id="{4B6B8A7F-78E4-4E00-C2EC-E9339492936C}"/>
                    </a:ext>
                  </a:extLst>
                </p:cNvPr>
                <p:cNvSpPr/>
                <p:nvPr/>
              </p:nvSpPr>
              <p:spPr>
                <a:xfrm flipV="1">
                  <a:off x="675843" y="364934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0" name="AutoShape 43">
                  <a:extLst>
                    <a:ext uri="{FF2B5EF4-FFF2-40B4-BE49-F238E27FC236}">
                      <a16:creationId xmlns:a16="http://schemas.microsoft.com/office/drawing/2014/main" id="{54F95E0A-39BB-95D7-76BB-FD1B2DDBCB6B}"/>
                    </a:ext>
                  </a:extLst>
                </p:cNvPr>
                <p:cNvSpPr/>
                <p:nvPr/>
              </p:nvSpPr>
              <p:spPr>
                <a:xfrm flipV="1">
                  <a:off x="675843" y="510460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1" name="AutoShape 46">
                  <a:extLst>
                    <a:ext uri="{FF2B5EF4-FFF2-40B4-BE49-F238E27FC236}">
                      <a16:creationId xmlns:a16="http://schemas.microsoft.com/office/drawing/2014/main" id="{BD81FD1E-ADF5-49D1-6E9A-F35C5B141BA0}"/>
                    </a:ext>
                  </a:extLst>
                </p:cNvPr>
                <p:cNvSpPr/>
                <p:nvPr/>
              </p:nvSpPr>
              <p:spPr>
                <a:xfrm flipV="1">
                  <a:off x="675843" y="655987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2" name="AutoShape 49">
                  <a:extLst>
                    <a:ext uri="{FF2B5EF4-FFF2-40B4-BE49-F238E27FC236}">
                      <a16:creationId xmlns:a16="http://schemas.microsoft.com/office/drawing/2014/main" id="{6FD0F18A-0BE5-87B6-A1F1-04F33172FA9A}"/>
                    </a:ext>
                  </a:extLst>
                </p:cNvPr>
                <p:cNvSpPr/>
                <p:nvPr/>
              </p:nvSpPr>
              <p:spPr>
                <a:xfrm flipV="1">
                  <a:off x="675843" y="8015135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3" name="AutoShape 52">
                  <a:extLst>
                    <a:ext uri="{FF2B5EF4-FFF2-40B4-BE49-F238E27FC236}">
                      <a16:creationId xmlns:a16="http://schemas.microsoft.com/office/drawing/2014/main" id="{DAFE339E-F8C2-405E-9831-2CCBB24ADC5E}"/>
                    </a:ext>
                  </a:extLst>
                </p:cNvPr>
                <p:cNvSpPr/>
                <p:nvPr/>
              </p:nvSpPr>
              <p:spPr>
                <a:xfrm flipV="1">
                  <a:off x="675843" y="401315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4" name="AutoShape 55">
                  <a:extLst>
                    <a:ext uri="{FF2B5EF4-FFF2-40B4-BE49-F238E27FC236}">
                      <a16:creationId xmlns:a16="http://schemas.microsoft.com/office/drawing/2014/main" id="{CA967152-C66F-CE3A-D6DD-3E61A5E3A271}"/>
                    </a:ext>
                  </a:extLst>
                </p:cNvPr>
                <p:cNvSpPr/>
                <p:nvPr/>
              </p:nvSpPr>
              <p:spPr>
                <a:xfrm flipV="1">
                  <a:off x="675843" y="546842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5" name="AutoShape 58">
                  <a:extLst>
                    <a:ext uri="{FF2B5EF4-FFF2-40B4-BE49-F238E27FC236}">
                      <a16:creationId xmlns:a16="http://schemas.microsoft.com/office/drawing/2014/main" id="{E455D520-A0F7-2232-115B-4ABD775B9F5C}"/>
                    </a:ext>
                  </a:extLst>
                </p:cNvPr>
                <p:cNvSpPr/>
                <p:nvPr/>
              </p:nvSpPr>
              <p:spPr>
                <a:xfrm flipV="1">
                  <a:off x="675843" y="692368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6" name="AutoShape 61">
                  <a:extLst>
                    <a:ext uri="{FF2B5EF4-FFF2-40B4-BE49-F238E27FC236}">
                      <a16:creationId xmlns:a16="http://schemas.microsoft.com/office/drawing/2014/main" id="{19C8F323-768B-1A84-4FBC-38F8BB011A94}"/>
                    </a:ext>
                  </a:extLst>
                </p:cNvPr>
                <p:cNvSpPr/>
                <p:nvPr/>
              </p:nvSpPr>
              <p:spPr>
                <a:xfrm flipV="1">
                  <a:off x="675843" y="837895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7" name="AutoShape 64">
                  <a:extLst>
                    <a:ext uri="{FF2B5EF4-FFF2-40B4-BE49-F238E27FC236}">
                      <a16:creationId xmlns:a16="http://schemas.microsoft.com/office/drawing/2014/main" id="{D0409A13-BEDD-22A6-602F-E981C8EC5608}"/>
                    </a:ext>
                  </a:extLst>
                </p:cNvPr>
                <p:cNvSpPr/>
                <p:nvPr/>
              </p:nvSpPr>
              <p:spPr>
                <a:xfrm flipV="1">
                  <a:off x="675843" y="874276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8" name="AutoShape 67">
                  <a:extLst>
                    <a:ext uri="{FF2B5EF4-FFF2-40B4-BE49-F238E27FC236}">
                      <a16:creationId xmlns:a16="http://schemas.microsoft.com/office/drawing/2014/main" id="{CDEFBE38-315C-46C1-D746-FD7EDEB6EACD}"/>
                    </a:ext>
                  </a:extLst>
                </p:cNvPr>
                <p:cNvSpPr/>
                <p:nvPr/>
              </p:nvSpPr>
              <p:spPr>
                <a:xfrm flipV="1">
                  <a:off x="675843" y="910658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9" name="AutoShape 70">
                  <a:extLst>
                    <a:ext uri="{FF2B5EF4-FFF2-40B4-BE49-F238E27FC236}">
                      <a16:creationId xmlns:a16="http://schemas.microsoft.com/office/drawing/2014/main" id="{07B0EB64-D4F4-2918-C192-0CAE96A618EA}"/>
                    </a:ext>
                  </a:extLst>
                </p:cNvPr>
                <p:cNvSpPr/>
                <p:nvPr/>
              </p:nvSpPr>
              <p:spPr>
                <a:xfrm flipV="1">
                  <a:off x="675843" y="947039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0" name="AutoShape 73">
                  <a:extLst>
                    <a:ext uri="{FF2B5EF4-FFF2-40B4-BE49-F238E27FC236}">
                      <a16:creationId xmlns:a16="http://schemas.microsoft.com/office/drawing/2014/main" id="{9FBFABF5-0238-7D44-BFF3-DC42E0BA81AF}"/>
                    </a:ext>
                  </a:extLst>
                </p:cNvPr>
                <p:cNvSpPr/>
                <p:nvPr/>
              </p:nvSpPr>
              <p:spPr>
                <a:xfrm flipV="1">
                  <a:off x="675843" y="983421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E59F95E4-7B23-67A9-4621-23802D5DA252}"/>
                  </a:ext>
                </a:extLst>
              </p:cNvPr>
              <p:cNvGrpSpPr/>
              <p:nvPr/>
            </p:nvGrpSpPr>
            <p:grpSpPr>
              <a:xfrm>
                <a:off x="2886602" y="3285527"/>
                <a:ext cx="1783294" cy="6548684"/>
                <a:chOff x="675843" y="3285527"/>
                <a:chExt cx="1783294" cy="6548684"/>
              </a:xfrm>
            </p:grpSpPr>
            <p:sp>
              <p:nvSpPr>
                <p:cNvPr id="92" name="AutoShape 19">
                  <a:extLst>
                    <a:ext uri="{FF2B5EF4-FFF2-40B4-BE49-F238E27FC236}">
                      <a16:creationId xmlns:a16="http://schemas.microsoft.com/office/drawing/2014/main" id="{D22506E1-2EEB-9C26-9CCA-1E1477DA3B0C}"/>
                    </a:ext>
                  </a:extLst>
                </p:cNvPr>
                <p:cNvSpPr/>
                <p:nvPr/>
              </p:nvSpPr>
              <p:spPr>
                <a:xfrm flipV="1">
                  <a:off x="675843" y="4376975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1333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3" name="AutoShape 22">
                  <a:extLst>
                    <a:ext uri="{FF2B5EF4-FFF2-40B4-BE49-F238E27FC236}">
                      <a16:creationId xmlns:a16="http://schemas.microsoft.com/office/drawing/2014/main" id="{73779AB4-7866-5F95-8192-5DB852FA9FBE}"/>
                    </a:ext>
                  </a:extLst>
                </p:cNvPr>
                <p:cNvSpPr/>
                <p:nvPr/>
              </p:nvSpPr>
              <p:spPr>
                <a:xfrm flipV="1">
                  <a:off x="675843" y="583223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4" name="AutoShape 25">
                  <a:extLst>
                    <a:ext uri="{FF2B5EF4-FFF2-40B4-BE49-F238E27FC236}">
                      <a16:creationId xmlns:a16="http://schemas.microsoft.com/office/drawing/2014/main" id="{D76DB840-C4A7-3576-B682-4ECFA401509D}"/>
                    </a:ext>
                  </a:extLst>
                </p:cNvPr>
                <p:cNvSpPr/>
                <p:nvPr/>
              </p:nvSpPr>
              <p:spPr>
                <a:xfrm flipV="1">
                  <a:off x="675843" y="728750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5" name="AutoShape 28">
                  <a:extLst>
                    <a:ext uri="{FF2B5EF4-FFF2-40B4-BE49-F238E27FC236}">
                      <a16:creationId xmlns:a16="http://schemas.microsoft.com/office/drawing/2014/main" id="{B5DEB7BD-CFD9-C524-8C3A-4564D3884C6A}"/>
                    </a:ext>
                  </a:extLst>
                </p:cNvPr>
                <p:cNvSpPr/>
                <p:nvPr/>
              </p:nvSpPr>
              <p:spPr>
                <a:xfrm flipV="1">
                  <a:off x="675843" y="328552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6" name="AutoShape 31">
                  <a:extLst>
                    <a:ext uri="{FF2B5EF4-FFF2-40B4-BE49-F238E27FC236}">
                      <a16:creationId xmlns:a16="http://schemas.microsoft.com/office/drawing/2014/main" id="{521AA16A-9AC6-6047-BB71-E33FB69B3603}"/>
                    </a:ext>
                  </a:extLst>
                </p:cNvPr>
                <p:cNvSpPr/>
                <p:nvPr/>
              </p:nvSpPr>
              <p:spPr>
                <a:xfrm flipV="1">
                  <a:off x="675843" y="474079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7" name="AutoShape 34">
                  <a:extLst>
                    <a:ext uri="{FF2B5EF4-FFF2-40B4-BE49-F238E27FC236}">
                      <a16:creationId xmlns:a16="http://schemas.microsoft.com/office/drawing/2014/main" id="{A72B6C8F-9F9B-41B1-2C74-2F690A21CCA6}"/>
                    </a:ext>
                  </a:extLst>
                </p:cNvPr>
                <p:cNvSpPr/>
                <p:nvPr/>
              </p:nvSpPr>
              <p:spPr>
                <a:xfrm flipV="1">
                  <a:off x="675843" y="6196055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8" name="AutoShape 37">
                  <a:extLst>
                    <a:ext uri="{FF2B5EF4-FFF2-40B4-BE49-F238E27FC236}">
                      <a16:creationId xmlns:a16="http://schemas.microsoft.com/office/drawing/2014/main" id="{34882C78-40BF-47B5-76A9-09C596C0076F}"/>
                    </a:ext>
                  </a:extLst>
                </p:cNvPr>
                <p:cNvSpPr/>
                <p:nvPr/>
              </p:nvSpPr>
              <p:spPr>
                <a:xfrm flipV="1">
                  <a:off x="675843" y="765131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9" name="AutoShape 40">
                  <a:extLst>
                    <a:ext uri="{FF2B5EF4-FFF2-40B4-BE49-F238E27FC236}">
                      <a16:creationId xmlns:a16="http://schemas.microsoft.com/office/drawing/2014/main" id="{629250BA-334A-BB42-7CCD-690774C9DDD3}"/>
                    </a:ext>
                  </a:extLst>
                </p:cNvPr>
                <p:cNvSpPr/>
                <p:nvPr/>
              </p:nvSpPr>
              <p:spPr>
                <a:xfrm flipV="1">
                  <a:off x="675843" y="364934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0" name="AutoShape 43">
                  <a:extLst>
                    <a:ext uri="{FF2B5EF4-FFF2-40B4-BE49-F238E27FC236}">
                      <a16:creationId xmlns:a16="http://schemas.microsoft.com/office/drawing/2014/main" id="{12111AC6-2DE5-8A5F-DB45-9F0F3BB77445}"/>
                    </a:ext>
                  </a:extLst>
                </p:cNvPr>
                <p:cNvSpPr/>
                <p:nvPr/>
              </p:nvSpPr>
              <p:spPr>
                <a:xfrm flipV="1">
                  <a:off x="675843" y="510460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1" name="AutoShape 46">
                  <a:extLst>
                    <a:ext uri="{FF2B5EF4-FFF2-40B4-BE49-F238E27FC236}">
                      <a16:creationId xmlns:a16="http://schemas.microsoft.com/office/drawing/2014/main" id="{772147FA-50AB-E6C7-042C-73A9C947C7F8}"/>
                    </a:ext>
                  </a:extLst>
                </p:cNvPr>
                <p:cNvSpPr/>
                <p:nvPr/>
              </p:nvSpPr>
              <p:spPr>
                <a:xfrm flipV="1">
                  <a:off x="675843" y="655987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2" name="AutoShape 49">
                  <a:extLst>
                    <a:ext uri="{FF2B5EF4-FFF2-40B4-BE49-F238E27FC236}">
                      <a16:creationId xmlns:a16="http://schemas.microsoft.com/office/drawing/2014/main" id="{6A563354-E92A-B1AE-F740-2055945A5633}"/>
                    </a:ext>
                  </a:extLst>
                </p:cNvPr>
                <p:cNvSpPr/>
                <p:nvPr/>
              </p:nvSpPr>
              <p:spPr>
                <a:xfrm flipV="1">
                  <a:off x="675843" y="8015135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3" name="AutoShape 52">
                  <a:extLst>
                    <a:ext uri="{FF2B5EF4-FFF2-40B4-BE49-F238E27FC236}">
                      <a16:creationId xmlns:a16="http://schemas.microsoft.com/office/drawing/2014/main" id="{B69F5ECD-B69D-687A-2B6C-DB3918988642}"/>
                    </a:ext>
                  </a:extLst>
                </p:cNvPr>
                <p:cNvSpPr/>
                <p:nvPr/>
              </p:nvSpPr>
              <p:spPr>
                <a:xfrm flipV="1">
                  <a:off x="675843" y="401315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4" name="AutoShape 55">
                  <a:extLst>
                    <a:ext uri="{FF2B5EF4-FFF2-40B4-BE49-F238E27FC236}">
                      <a16:creationId xmlns:a16="http://schemas.microsoft.com/office/drawing/2014/main" id="{99149F23-2839-487D-9332-F9FA5D4CDA37}"/>
                    </a:ext>
                  </a:extLst>
                </p:cNvPr>
                <p:cNvSpPr/>
                <p:nvPr/>
              </p:nvSpPr>
              <p:spPr>
                <a:xfrm flipV="1">
                  <a:off x="675843" y="546842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5" name="AutoShape 58">
                  <a:extLst>
                    <a:ext uri="{FF2B5EF4-FFF2-40B4-BE49-F238E27FC236}">
                      <a16:creationId xmlns:a16="http://schemas.microsoft.com/office/drawing/2014/main" id="{6C2DC9FB-E935-EAB2-99AC-FCAC1F29E395}"/>
                    </a:ext>
                  </a:extLst>
                </p:cNvPr>
                <p:cNvSpPr/>
                <p:nvPr/>
              </p:nvSpPr>
              <p:spPr>
                <a:xfrm flipV="1">
                  <a:off x="675843" y="692368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6" name="AutoShape 61">
                  <a:extLst>
                    <a:ext uri="{FF2B5EF4-FFF2-40B4-BE49-F238E27FC236}">
                      <a16:creationId xmlns:a16="http://schemas.microsoft.com/office/drawing/2014/main" id="{ADD39DAA-66AE-E398-AC35-242232466ADB}"/>
                    </a:ext>
                  </a:extLst>
                </p:cNvPr>
                <p:cNvSpPr/>
                <p:nvPr/>
              </p:nvSpPr>
              <p:spPr>
                <a:xfrm flipV="1">
                  <a:off x="675843" y="837895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7" name="AutoShape 64">
                  <a:extLst>
                    <a:ext uri="{FF2B5EF4-FFF2-40B4-BE49-F238E27FC236}">
                      <a16:creationId xmlns:a16="http://schemas.microsoft.com/office/drawing/2014/main" id="{1EC4F2C1-98BD-F71D-DA92-F9A1EE8C4326}"/>
                    </a:ext>
                  </a:extLst>
                </p:cNvPr>
                <p:cNvSpPr/>
                <p:nvPr/>
              </p:nvSpPr>
              <p:spPr>
                <a:xfrm flipV="1">
                  <a:off x="675843" y="874276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8" name="AutoShape 67">
                  <a:extLst>
                    <a:ext uri="{FF2B5EF4-FFF2-40B4-BE49-F238E27FC236}">
                      <a16:creationId xmlns:a16="http://schemas.microsoft.com/office/drawing/2014/main" id="{8D10976A-806D-E20C-DCC1-7B248B90DC2B}"/>
                    </a:ext>
                  </a:extLst>
                </p:cNvPr>
                <p:cNvSpPr/>
                <p:nvPr/>
              </p:nvSpPr>
              <p:spPr>
                <a:xfrm flipV="1">
                  <a:off x="675843" y="910658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9" name="AutoShape 70">
                  <a:extLst>
                    <a:ext uri="{FF2B5EF4-FFF2-40B4-BE49-F238E27FC236}">
                      <a16:creationId xmlns:a16="http://schemas.microsoft.com/office/drawing/2014/main" id="{2C3023B5-2E78-B286-E217-452C3C38AA5C}"/>
                    </a:ext>
                  </a:extLst>
                </p:cNvPr>
                <p:cNvSpPr/>
                <p:nvPr/>
              </p:nvSpPr>
              <p:spPr>
                <a:xfrm flipV="1">
                  <a:off x="675843" y="947039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0" name="AutoShape 73">
                  <a:extLst>
                    <a:ext uri="{FF2B5EF4-FFF2-40B4-BE49-F238E27FC236}">
                      <a16:creationId xmlns:a16="http://schemas.microsoft.com/office/drawing/2014/main" id="{A518C264-E135-FA80-9C34-62019215A754}"/>
                    </a:ext>
                  </a:extLst>
                </p:cNvPr>
                <p:cNvSpPr/>
                <p:nvPr/>
              </p:nvSpPr>
              <p:spPr>
                <a:xfrm flipV="1">
                  <a:off x="675843" y="983421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DB4DB166-223C-7AD0-9B89-872E8C51DE15}"/>
                  </a:ext>
                </a:extLst>
              </p:cNvPr>
              <p:cNvGrpSpPr/>
              <p:nvPr/>
            </p:nvGrpSpPr>
            <p:grpSpPr>
              <a:xfrm>
                <a:off x="703400" y="3285527"/>
                <a:ext cx="1783294" cy="6548684"/>
                <a:chOff x="703400" y="3285527"/>
                <a:chExt cx="1783294" cy="6548684"/>
              </a:xfrm>
            </p:grpSpPr>
            <p:sp>
              <p:nvSpPr>
                <p:cNvPr id="19" name="AutoShape 19"/>
                <p:cNvSpPr/>
                <p:nvPr/>
              </p:nvSpPr>
              <p:spPr>
                <a:xfrm flipV="1">
                  <a:off x="703400" y="4376975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13333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2" name="AutoShape 22"/>
                <p:cNvSpPr/>
                <p:nvPr/>
              </p:nvSpPr>
              <p:spPr>
                <a:xfrm flipV="1">
                  <a:off x="703400" y="583223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5" name="AutoShape 25"/>
                <p:cNvSpPr/>
                <p:nvPr/>
              </p:nvSpPr>
              <p:spPr>
                <a:xfrm flipV="1">
                  <a:off x="703400" y="728750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8" name="AutoShape 28"/>
                <p:cNvSpPr/>
                <p:nvPr/>
              </p:nvSpPr>
              <p:spPr>
                <a:xfrm flipV="1">
                  <a:off x="703400" y="328552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1" name="AutoShape 31"/>
                <p:cNvSpPr/>
                <p:nvPr/>
              </p:nvSpPr>
              <p:spPr>
                <a:xfrm flipV="1">
                  <a:off x="703400" y="474079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4" name="AutoShape 34"/>
                <p:cNvSpPr/>
                <p:nvPr/>
              </p:nvSpPr>
              <p:spPr>
                <a:xfrm flipV="1">
                  <a:off x="703400" y="6196055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" name="AutoShape 37"/>
                <p:cNvSpPr/>
                <p:nvPr/>
              </p:nvSpPr>
              <p:spPr>
                <a:xfrm flipV="1">
                  <a:off x="703400" y="765131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0" name="AutoShape 40"/>
                <p:cNvSpPr/>
                <p:nvPr/>
              </p:nvSpPr>
              <p:spPr>
                <a:xfrm flipV="1">
                  <a:off x="703400" y="364934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3" name="AutoShape 43"/>
                <p:cNvSpPr/>
                <p:nvPr/>
              </p:nvSpPr>
              <p:spPr>
                <a:xfrm flipV="1">
                  <a:off x="703400" y="510460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6" name="AutoShape 46"/>
                <p:cNvSpPr/>
                <p:nvPr/>
              </p:nvSpPr>
              <p:spPr>
                <a:xfrm flipV="1">
                  <a:off x="703400" y="655987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9" name="AutoShape 49"/>
                <p:cNvSpPr/>
                <p:nvPr/>
              </p:nvSpPr>
              <p:spPr>
                <a:xfrm flipV="1">
                  <a:off x="703400" y="8015135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2" name="AutoShape 52"/>
                <p:cNvSpPr/>
                <p:nvPr/>
              </p:nvSpPr>
              <p:spPr>
                <a:xfrm flipV="1">
                  <a:off x="703400" y="401315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5" name="AutoShape 55"/>
                <p:cNvSpPr/>
                <p:nvPr/>
              </p:nvSpPr>
              <p:spPr>
                <a:xfrm flipV="1">
                  <a:off x="703400" y="546842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8" name="AutoShape 58"/>
                <p:cNvSpPr/>
                <p:nvPr/>
              </p:nvSpPr>
              <p:spPr>
                <a:xfrm flipV="1">
                  <a:off x="703400" y="692368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61" name="AutoShape 61"/>
                <p:cNvSpPr/>
                <p:nvPr/>
              </p:nvSpPr>
              <p:spPr>
                <a:xfrm flipV="1">
                  <a:off x="703400" y="837895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64" name="AutoShape 64"/>
                <p:cNvSpPr/>
                <p:nvPr/>
              </p:nvSpPr>
              <p:spPr>
                <a:xfrm flipV="1">
                  <a:off x="703400" y="8742767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67" name="AutoShape 67"/>
                <p:cNvSpPr/>
                <p:nvPr/>
              </p:nvSpPr>
              <p:spPr>
                <a:xfrm flipV="1">
                  <a:off x="703400" y="9106583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70" name="AutoShape 70"/>
                <p:cNvSpPr/>
                <p:nvPr/>
              </p:nvSpPr>
              <p:spPr>
                <a:xfrm flipV="1">
                  <a:off x="703400" y="9470399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73" name="AutoShape 73"/>
                <p:cNvSpPr/>
                <p:nvPr/>
              </p:nvSpPr>
              <p:spPr>
                <a:xfrm flipV="1">
                  <a:off x="703400" y="9834211"/>
                  <a:ext cx="1783294" cy="0"/>
                </a:xfrm>
                <a:prstGeom prst="line">
                  <a:avLst/>
                </a:prstGeom>
                <a:ln w="6350" cap="flat">
                  <a:solidFill>
                    <a:srgbClr val="011E40">
                      <a:alpha val="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31" name="Text">
              <a:extLst>
                <a:ext uri="{FF2B5EF4-FFF2-40B4-BE49-F238E27FC236}">
                  <a16:creationId xmlns:a16="http://schemas.microsoft.com/office/drawing/2014/main" id="{ADEF7FF6-580C-11E1-75CF-A6C8142904D4}"/>
                </a:ext>
              </a:extLst>
            </p:cNvPr>
            <p:cNvGrpSpPr/>
            <p:nvPr/>
          </p:nvGrpSpPr>
          <p:grpSpPr>
            <a:xfrm>
              <a:off x="442558" y="578785"/>
              <a:ext cx="6612246" cy="9836004"/>
              <a:chOff x="442558" y="578785"/>
              <a:chExt cx="6612246" cy="9836004"/>
            </a:xfrm>
          </p:grpSpPr>
          <p:sp>
            <p:nvSpPr>
              <p:cNvPr id="85" name="12 ANYWHERE ST., ANY CITY, ST 12345"/>
              <p:cNvSpPr txBox="1"/>
              <p:nvPr/>
            </p:nvSpPr>
            <p:spPr>
              <a:xfrm>
                <a:off x="5049944" y="10291678"/>
                <a:ext cx="2004860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/>
                <a:r>
                  <a:rPr lang="en-US" sz="800" b="1" dirty="0">
                    <a:solidFill>
                      <a:srgbClr val="F8F7F4">
                        <a:alpha val="80000"/>
                      </a:srgb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12 ANYWHERE ST., ANY CITY, ST 12345</a:t>
                </a:r>
              </a:p>
            </p:txBody>
          </p:sp>
          <p:sp>
            <p:nvSpPr>
              <p:cNvPr id="84" name="$20/PER PERSON"/>
              <p:cNvSpPr txBox="1"/>
              <p:nvPr/>
            </p:nvSpPr>
            <p:spPr>
              <a:xfrm>
                <a:off x="2808770" y="10291579"/>
                <a:ext cx="1938959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800" b="1" dirty="0">
                    <a:solidFill>
                      <a:srgbClr val="F8F7F4">
                        <a:alpha val="80000"/>
                      </a:srgb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$20/PER PERSON</a:t>
                </a:r>
              </a:p>
            </p:txBody>
          </p:sp>
          <p:sp>
            <p:nvSpPr>
              <p:cNvPr id="83" name="OCTOBER 31, 2024 | STAR FROM 10PM"/>
              <p:cNvSpPr txBox="1"/>
              <p:nvPr/>
            </p:nvSpPr>
            <p:spPr>
              <a:xfrm>
                <a:off x="505196" y="10291579"/>
                <a:ext cx="1938959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800" b="1" dirty="0">
                    <a:solidFill>
                      <a:srgbClr val="F8F7F4">
                        <a:alpha val="80000"/>
                      </a:srgb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OCTOBER 31, 2024 | STAR FROM 10PM </a:t>
                </a:r>
              </a:p>
            </p:txBody>
          </p:sp>
          <p:sp>
            <p:nvSpPr>
              <p:cNvPr id="80" name="Year of Birth"/>
              <p:cNvSpPr txBox="1"/>
              <p:nvPr/>
            </p:nvSpPr>
            <p:spPr>
              <a:xfrm>
                <a:off x="5428428" y="2666145"/>
                <a:ext cx="1067961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950" dirty="0">
                    <a:solidFill>
                      <a:srgbClr val="FFFFFF"/>
                    </a:solidFill>
                    <a:latin typeface="Poppins"/>
                  </a:rPr>
                  <a:t>Year of Birth</a:t>
                </a:r>
              </a:p>
            </p:txBody>
          </p:sp>
          <p:sp>
            <p:nvSpPr>
              <p:cNvPr id="79" name="Phone number"/>
              <p:cNvSpPr txBox="1"/>
              <p:nvPr/>
            </p:nvSpPr>
            <p:spPr>
              <a:xfrm>
                <a:off x="3248401" y="2666145"/>
                <a:ext cx="1067961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950" dirty="0">
                    <a:solidFill>
                      <a:srgbClr val="FFFFFF"/>
                    </a:solidFill>
                    <a:latin typeface="Poppins"/>
                  </a:rPr>
                  <a:t>Phone number </a:t>
                </a:r>
              </a:p>
            </p:txBody>
          </p:sp>
          <p:sp>
            <p:nvSpPr>
              <p:cNvPr id="78" name="Full name"/>
              <p:cNvSpPr txBox="1"/>
              <p:nvPr/>
            </p:nvSpPr>
            <p:spPr>
              <a:xfrm>
                <a:off x="1101397" y="2666145"/>
                <a:ext cx="992389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950" dirty="0">
                    <a:solidFill>
                      <a:srgbClr val="FFFFFF"/>
                    </a:solidFill>
                    <a:latin typeface="Poppins"/>
                  </a:rPr>
                  <a:t>Full name</a:t>
                </a:r>
              </a:p>
            </p:txBody>
          </p:sp>
          <p:sp>
            <p:nvSpPr>
              <p:cNvPr id="10" name="CLUB PARTY"/>
              <p:cNvSpPr txBox="1"/>
              <p:nvPr/>
            </p:nvSpPr>
            <p:spPr>
              <a:xfrm>
                <a:off x="442558" y="742950"/>
                <a:ext cx="6612246" cy="184653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1999" dirty="0">
                    <a:solidFill>
                      <a:srgbClr val="FFFFFF"/>
                    </a:solidFill>
                    <a:latin typeface="Anton"/>
                  </a:rPr>
                  <a:t>CLUB PARTY</a:t>
                </a:r>
              </a:p>
            </p:txBody>
          </p:sp>
          <p:sp>
            <p:nvSpPr>
              <p:cNvPr id="82" name="CLUB NAME"/>
              <p:cNvSpPr txBox="1"/>
              <p:nvPr/>
            </p:nvSpPr>
            <p:spPr>
              <a:xfrm>
                <a:off x="5723849" y="578785"/>
                <a:ext cx="1330955" cy="13753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/>
                <a:r>
                  <a:rPr lang="en-US" sz="900" b="1" dirty="0">
                    <a:solidFill>
                      <a:srgbClr val="F8F7F4">
                        <a:alpha val="80000"/>
                      </a:srgb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CLUB NAME</a:t>
                </a:r>
              </a:p>
            </p:txBody>
          </p:sp>
          <p:sp>
            <p:nvSpPr>
              <p:cNvPr id="81" name="SIGN UP SHEET"/>
              <p:cNvSpPr txBox="1"/>
              <p:nvPr/>
            </p:nvSpPr>
            <p:spPr>
              <a:xfrm>
                <a:off x="505196" y="582104"/>
                <a:ext cx="1330955" cy="13753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900" b="1" dirty="0">
                    <a:solidFill>
                      <a:srgbClr val="F8F7F4">
                        <a:alpha val="80000"/>
                      </a:srgb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SIGN UP SHEET</a:t>
                </a:r>
              </a:p>
            </p:txBody>
          </p:sp>
        </p:grpSp>
        <p:sp>
          <p:nvSpPr>
            <p:cNvPr id="9" name="QuickSignup"/>
            <p:cNvSpPr/>
            <p:nvPr/>
          </p:nvSpPr>
          <p:spPr>
            <a:xfrm rot="5400000">
              <a:off x="6877910" y="9678720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8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Poppins</vt:lpstr>
      <vt:lpstr>Anton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Anh Hoang</cp:lastModifiedBy>
  <cp:revision>48</cp:revision>
  <dcterms:created xsi:type="dcterms:W3CDTF">2006-08-16T00:00:00Z</dcterms:created>
  <dcterms:modified xsi:type="dcterms:W3CDTF">2024-06-27T04:44:55Z</dcterms:modified>
  <dc:identifier>DAGJSnIdkvo</dc:identifier>
</cp:coreProperties>
</file>