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Sora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837"/>
    <a:srgbClr val="547D5A"/>
    <a:srgbClr val="B45CAB"/>
    <a:srgbClr val="74276C"/>
    <a:srgbClr val="1F6567"/>
    <a:srgbClr val="227C8B"/>
    <a:srgbClr val="98512E"/>
    <a:srgbClr val="723619"/>
    <a:srgbClr val="E65B3A"/>
    <a:srgbClr val="D73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606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5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Team #1">
            <a:extLst>
              <a:ext uri="{FF2B5EF4-FFF2-40B4-BE49-F238E27FC236}">
                <a16:creationId xmlns:a16="http://schemas.microsoft.com/office/drawing/2014/main" id="{18ADA764-4D31-819D-82E8-C4C4A27436E5}"/>
              </a:ext>
            </a:extLst>
          </p:cNvPr>
          <p:cNvGrpSpPr/>
          <p:nvPr/>
        </p:nvGrpSpPr>
        <p:grpSpPr>
          <a:xfrm>
            <a:off x="0" y="184577"/>
            <a:ext cx="7556500" cy="8755422"/>
            <a:chOff x="0" y="184577"/>
            <a:chExt cx="7556500" cy="8755422"/>
          </a:xfrm>
        </p:grpSpPr>
        <p:sp>
          <p:nvSpPr>
            <p:cNvPr id="2" name="TextBox 2"/>
            <p:cNvSpPr txBox="1"/>
            <p:nvPr/>
          </p:nvSpPr>
          <p:spPr>
            <a:xfrm>
              <a:off x="267994" y="241300"/>
              <a:ext cx="6996136" cy="3139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0400" b="1" spc="-1412" dirty="0">
                  <a:solidFill>
                    <a:srgbClr val="FFFFFF">
                      <a:alpha val="84706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TEAM</a:t>
              </a:r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299231" y="1076503"/>
              <a:ext cx="6926795" cy="3431997"/>
            </a:xfrm>
            <a:custGeom>
              <a:avLst/>
              <a:gdLst/>
              <a:ahLst/>
              <a:cxnLst/>
              <a:rect l="l" t="t" r="r" b="b"/>
              <a:pathLst>
                <a:path w="8978103" h="6317320">
                  <a:moveTo>
                    <a:pt x="8978104" y="0"/>
                  </a:moveTo>
                  <a:lnTo>
                    <a:pt x="0" y="0"/>
                  </a:lnTo>
                  <a:lnTo>
                    <a:pt x="0" y="6317320"/>
                  </a:lnTo>
                  <a:lnTo>
                    <a:pt x="8978104" y="6317320"/>
                  </a:lnTo>
                  <a:lnTo>
                    <a:pt x="897810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1" r="-29615" b="-84071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" name="Gradient">
              <a:extLst>
                <a:ext uri="{FF2B5EF4-FFF2-40B4-BE49-F238E27FC236}">
                  <a16:creationId xmlns:a16="http://schemas.microsoft.com/office/drawing/2014/main" id="{2E832556-C9F2-C3FF-CA6C-9C6AF80C25CF}"/>
                </a:ext>
              </a:extLst>
            </p:cNvPr>
            <p:cNvGrpSpPr/>
            <p:nvPr/>
          </p:nvGrpSpPr>
          <p:grpSpPr>
            <a:xfrm>
              <a:off x="0" y="184577"/>
              <a:ext cx="7556500" cy="8755422"/>
              <a:chOff x="0" y="184577"/>
              <a:chExt cx="7556500" cy="875542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780000" y="184577"/>
                <a:ext cx="3776500" cy="8755422"/>
              </a:xfrm>
              <a:custGeom>
                <a:avLst/>
                <a:gdLst/>
                <a:ahLst/>
                <a:cxnLst/>
                <a:rect l="l" t="t" r="r" b="b"/>
                <a:pathLst>
                  <a:path w="8755422" h="8755422">
                    <a:moveTo>
                      <a:pt x="0" y="0"/>
                    </a:moveTo>
                    <a:lnTo>
                      <a:pt x="8755422" y="0"/>
                    </a:lnTo>
                    <a:lnTo>
                      <a:pt x="8755422" y="8755422"/>
                    </a:lnTo>
                    <a:lnTo>
                      <a:pt x="0" y="87554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13184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184577"/>
                <a:ext cx="3511705" cy="8755422"/>
              </a:xfrm>
              <a:custGeom>
                <a:avLst/>
                <a:gdLst/>
                <a:ahLst/>
                <a:cxnLst/>
                <a:rect l="l" t="t" r="r" b="b"/>
                <a:pathLst>
                  <a:path w="8755422" h="8755422">
                    <a:moveTo>
                      <a:pt x="0" y="0"/>
                    </a:moveTo>
                    <a:lnTo>
                      <a:pt x="8755422" y="0"/>
                    </a:lnTo>
                    <a:lnTo>
                      <a:pt x="8755422" y="8755422"/>
                    </a:lnTo>
                    <a:lnTo>
                      <a:pt x="0" y="87554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6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14932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99233" y="449270"/>
              <a:ext cx="1300456" cy="1923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50" spc="-30" dirty="0">
                  <a:solidFill>
                    <a:srgbClr val="FFFFFF">
                      <a:alpha val="69804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Sign up Sheet</a:t>
              </a:r>
            </a:p>
          </p:txBody>
        </p:sp>
        <p:sp>
          <p:nvSpPr>
            <p:cNvPr id="3" name="QuickSignup"/>
            <p:cNvSpPr/>
            <p:nvPr/>
          </p:nvSpPr>
          <p:spPr>
            <a:xfrm>
              <a:off x="6596364" y="47884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08451"/>
              </p:ext>
            </p:extLst>
          </p:nvPr>
        </p:nvGraphicFramePr>
        <p:xfrm>
          <a:off x="299233" y="4025194"/>
          <a:ext cx="6958034" cy="6317324"/>
        </p:xfrm>
        <a:graphic>
          <a:graphicData uri="http://schemas.openxmlformats.org/drawingml/2006/table">
            <a:tbl>
              <a:tblPr/>
              <a:tblGrid>
                <a:gridCol w="173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9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Full Name</a:t>
                      </a:r>
                      <a:endParaRPr lang="en-US" sz="10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83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0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8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10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8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Role in the Team</a:t>
                      </a:r>
                      <a:endParaRPr lang="en-US" sz="10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873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900" dirty="0">
                        <a:solidFill>
                          <a:srgbClr val="8738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03" cap="flat" cmpd="sng" algn="ctr">
                      <a:solidFill>
                        <a:srgbClr val="D8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Sora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(Portrait)</dc:title>
  <dc:creator>Hoang Anh</dc:creator>
  <cp:lastModifiedBy>Hoang Anh</cp:lastModifiedBy>
  <cp:revision>70</cp:revision>
  <dcterms:created xsi:type="dcterms:W3CDTF">2006-08-16T00:00:00Z</dcterms:created>
  <dcterms:modified xsi:type="dcterms:W3CDTF">2024-12-12T09:45:30Z</dcterms:modified>
  <dc:identifier>DAGYs5RSXEM</dc:identifier>
</cp:coreProperties>
</file>