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Inter" panose="02000503000000020004" pitchFamily="2" charset="0"/>
      <p:regular r:id="rId3"/>
      <p:bold r:id="rId4"/>
    </p:embeddedFont>
    <p:embeddedFont>
      <p:font typeface="Inter SemiBold" panose="02000503000000020004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D5A"/>
    <a:srgbClr val="B45CAB"/>
    <a:srgbClr val="74276C"/>
    <a:srgbClr val="873837"/>
    <a:srgbClr val="1F6567"/>
    <a:srgbClr val="227C8B"/>
    <a:srgbClr val="98512E"/>
    <a:srgbClr val="723619"/>
    <a:srgbClr val="E65B3A"/>
    <a:srgbClr val="D73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323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Team #2">
            <a:extLst>
              <a:ext uri="{FF2B5EF4-FFF2-40B4-BE49-F238E27FC236}">
                <a16:creationId xmlns:a16="http://schemas.microsoft.com/office/drawing/2014/main" id="{77468D62-2F8A-21B7-148A-F24B0D9F3EA7}"/>
              </a:ext>
            </a:extLst>
          </p:cNvPr>
          <p:cNvGrpSpPr/>
          <p:nvPr/>
        </p:nvGrpSpPr>
        <p:grpSpPr>
          <a:xfrm>
            <a:off x="-219793" y="-163703"/>
            <a:ext cx="7776293" cy="10857103"/>
            <a:chOff x="-219793" y="-163703"/>
            <a:chExt cx="7776293" cy="10857103"/>
          </a:xfrm>
        </p:grpSpPr>
        <p:sp>
          <p:nvSpPr>
            <p:cNvPr id="2" name="Line"/>
            <p:cNvSpPr/>
            <p:nvPr/>
          </p:nvSpPr>
          <p:spPr>
            <a:xfrm flipV="1">
              <a:off x="0" y="2988296"/>
              <a:ext cx="7556500" cy="0"/>
            </a:xfrm>
            <a:prstGeom prst="line">
              <a:avLst/>
            </a:prstGeom>
            <a:ln w="6350" cap="flat">
              <a:solidFill>
                <a:srgbClr val="FFFFFF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" name="Gradient">
              <a:extLst>
                <a:ext uri="{FF2B5EF4-FFF2-40B4-BE49-F238E27FC236}">
                  <a16:creationId xmlns:a16="http://schemas.microsoft.com/office/drawing/2014/main" id="{37880246-043C-76CC-2362-003EEEF94753}"/>
                </a:ext>
              </a:extLst>
            </p:cNvPr>
            <p:cNvGrpSpPr/>
            <p:nvPr/>
          </p:nvGrpSpPr>
          <p:grpSpPr>
            <a:xfrm>
              <a:off x="190186" y="1373797"/>
              <a:ext cx="7366314" cy="9319603"/>
              <a:chOff x="190186" y="1373797"/>
              <a:chExt cx="7366314" cy="93196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90186" y="1373797"/>
                <a:ext cx="7176128" cy="7176128"/>
              </a:xfrm>
              <a:custGeom>
                <a:avLst/>
                <a:gdLst/>
                <a:ahLst/>
                <a:cxnLst/>
                <a:rect l="l" t="t" r="r" b="b"/>
                <a:pathLst>
                  <a:path w="7176128" h="7176128">
                    <a:moveTo>
                      <a:pt x="0" y="0"/>
                    </a:moveTo>
                    <a:lnTo>
                      <a:pt x="7176128" y="0"/>
                    </a:lnTo>
                    <a:lnTo>
                      <a:pt x="7176128" y="7176128"/>
                    </a:lnTo>
                    <a:lnTo>
                      <a:pt x="0" y="71761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203067" y="4080774"/>
                <a:ext cx="3353433" cy="6612626"/>
              </a:xfrm>
              <a:custGeom>
                <a:avLst/>
                <a:gdLst/>
                <a:ahLst/>
                <a:cxnLst/>
                <a:rect l="l" t="t" r="r" b="b"/>
                <a:pathLst>
                  <a:path w="7176128" h="7176128">
                    <a:moveTo>
                      <a:pt x="0" y="0"/>
                    </a:moveTo>
                    <a:lnTo>
                      <a:pt x="7176128" y="0"/>
                    </a:lnTo>
                    <a:lnTo>
                      <a:pt x="7176128" y="7176128"/>
                    </a:lnTo>
                    <a:lnTo>
                      <a:pt x="0" y="71761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13993" b="-852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8" name="Text">
              <a:extLst>
                <a:ext uri="{FF2B5EF4-FFF2-40B4-BE49-F238E27FC236}">
                  <a16:creationId xmlns:a16="http://schemas.microsoft.com/office/drawing/2014/main" id="{150DD051-3637-40F7-52B8-E9974A26D142}"/>
                </a:ext>
              </a:extLst>
            </p:cNvPr>
            <p:cNvGrpSpPr/>
            <p:nvPr/>
          </p:nvGrpSpPr>
          <p:grpSpPr>
            <a:xfrm>
              <a:off x="279825" y="10242029"/>
              <a:ext cx="7061143" cy="179536"/>
              <a:chOff x="279825" y="10242029"/>
              <a:chExt cx="7061143" cy="179536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5290344" y="10242029"/>
                <a:ext cx="2050624" cy="179536"/>
              </a:xfrm>
              <a:prstGeom prst="rect">
                <a:avLst/>
              </a:prstGeom>
            </p:spPr>
            <p:txBody>
              <a:bodyPr wrap="square" lIns="0" tIns="0" rIns="91440" bIns="0" rtlCol="0" anchor="t">
                <a:spAutoFit/>
              </a:bodyPr>
              <a:lstStyle/>
              <a:p>
                <a:pPr algn="r">
                  <a:lnSpc>
                    <a:spcPts val="719"/>
                  </a:lnSpc>
                </a:pPr>
                <a:r>
                  <a:rPr lang="en-US" sz="599" i="1" spc="-29" dirty="0">
                    <a:solidFill>
                      <a:srgbClr val="FFFFFF">
                        <a:alpha val="8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Italics"/>
                    <a:sym typeface="Inter Italics"/>
                  </a:rPr>
                  <a:t>Feel free to reach out to the team leader for any questions, updates, or assistance related to the team or event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79825" y="10270242"/>
                <a:ext cx="2977214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Jessica Nguyen </a:t>
                </a: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/>
                    <a:sym typeface="Inter"/>
                  </a:rPr>
                  <a:t>| jessica.nguyen@example.com | +1-234-567-8901</a:t>
                </a:r>
              </a:p>
            </p:txBody>
          </p:sp>
        </p:grpSp>
        <p:grpSp>
          <p:nvGrpSpPr>
            <p:cNvPr id="36" name="Text">
              <a:extLst>
                <a:ext uri="{FF2B5EF4-FFF2-40B4-BE49-F238E27FC236}">
                  <a16:creationId xmlns:a16="http://schemas.microsoft.com/office/drawing/2014/main" id="{34C35CC2-BD2B-D302-3406-787D3C62A832}"/>
                </a:ext>
              </a:extLst>
            </p:cNvPr>
            <p:cNvGrpSpPr/>
            <p:nvPr/>
          </p:nvGrpSpPr>
          <p:grpSpPr>
            <a:xfrm>
              <a:off x="-219793" y="-163703"/>
              <a:ext cx="7738948" cy="3677930"/>
              <a:chOff x="-219793" y="-163703"/>
              <a:chExt cx="7738948" cy="3677930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988417" y="-151046"/>
                <a:ext cx="6530738" cy="363176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3600" b="1" spc="-1180" dirty="0">
                    <a:solidFill>
                      <a:srgbClr val="FFFFFF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Sora" pitchFamily="2" charset="0"/>
                    <a:sym typeface="Inter Bold"/>
                  </a:rPr>
                  <a:t>eam</a:t>
                </a:r>
                <a:endParaRPr lang="en-US" sz="23600" b="1" spc="-1180" dirty="0">
                  <a:solidFill>
                    <a:srgbClr val="FFFFFF"/>
                  </a:solidFill>
                  <a:latin typeface="Inter" panose="02000503000000020004" pitchFamily="2" charset="0"/>
                  <a:ea typeface="Inter" panose="02000503000000020004" pitchFamily="2" charset="0"/>
                  <a:cs typeface="Sora" pitchFamily="2" charset="0"/>
                  <a:sym typeface="Inter Bold Italics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-219793" y="-163703"/>
                <a:ext cx="2626443" cy="3677930"/>
              </a:xfrm>
              <a:prstGeom prst="rect">
                <a:avLst/>
              </a:prstGeom>
            </p:spPr>
            <p:txBody>
              <a:bodyPr wrap="square" lIns="0" tIns="0" rIns="1005840" bIns="0" rtlCol="0" anchor="t">
                <a:spAutoFit/>
              </a:bodyPr>
              <a:lstStyle/>
              <a:p>
                <a:pPr algn="ctr"/>
                <a:r>
                  <a:rPr lang="en-US" sz="23900" b="1" i="1" spc="-1180" dirty="0">
                    <a:solidFill>
                      <a:srgbClr val="FFFFFF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Sora" pitchFamily="2" charset="0"/>
                    <a:sym typeface="Inter Bold Italics"/>
                  </a:rPr>
                  <a:t>T</a:t>
                </a:r>
              </a:p>
            </p:txBody>
          </p:sp>
        </p:grpSp>
        <p:sp>
          <p:nvSpPr>
            <p:cNvPr id="20" name="Graphic"/>
            <p:cNvSpPr/>
            <p:nvPr/>
          </p:nvSpPr>
          <p:spPr>
            <a:xfrm flipH="1">
              <a:off x="905463" y="2371875"/>
              <a:ext cx="6359023" cy="4659430"/>
            </a:xfrm>
            <a:custGeom>
              <a:avLst/>
              <a:gdLst/>
              <a:ahLst/>
              <a:cxnLst/>
              <a:rect l="l" t="t" r="r" b="b"/>
              <a:pathLst>
                <a:path w="6359023" h="4659430">
                  <a:moveTo>
                    <a:pt x="6359023" y="0"/>
                  </a:moveTo>
                  <a:lnTo>
                    <a:pt x="0" y="0"/>
                  </a:lnTo>
                  <a:lnTo>
                    <a:pt x="0" y="4659429"/>
                  </a:lnTo>
                  <a:lnTo>
                    <a:pt x="6359023" y="4659429"/>
                  </a:lnTo>
                  <a:lnTo>
                    <a:pt x="635902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Gradient"/>
            <p:cNvSpPr/>
            <p:nvPr/>
          </p:nvSpPr>
          <p:spPr>
            <a:xfrm>
              <a:off x="0" y="0"/>
              <a:ext cx="3974455" cy="3788328"/>
            </a:xfrm>
            <a:custGeom>
              <a:avLst/>
              <a:gdLst/>
              <a:ahLst/>
              <a:cxnLst/>
              <a:rect l="l" t="t" r="r" b="b"/>
              <a:pathLst>
                <a:path w="8485691" h="8485691">
                  <a:moveTo>
                    <a:pt x="0" y="0"/>
                  </a:moveTo>
                  <a:lnTo>
                    <a:pt x="8485691" y="0"/>
                  </a:lnTo>
                  <a:lnTo>
                    <a:pt x="8485691" y="8485691"/>
                  </a:lnTo>
                  <a:lnTo>
                    <a:pt x="0" y="8485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13506" t="-12399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5" name="Text">
              <a:extLst>
                <a:ext uri="{FF2B5EF4-FFF2-40B4-BE49-F238E27FC236}">
                  <a16:creationId xmlns:a16="http://schemas.microsoft.com/office/drawing/2014/main" id="{F7AC3D47-162A-659E-FB22-8795219F197B}"/>
                </a:ext>
              </a:extLst>
            </p:cNvPr>
            <p:cNvGrpSpPr/>
            <p:nvPr/>
          </p:nvGrpSpPr>
          <p:grpSpPr>
            <a:xfrm>
              <a:off x="267636" y="3243089"/>
              <a:ext cx="1094502" cy="1022158"/>
              <a:chOff x="267636" y="3243089"/>
              <a:chExt cx="1094502" cy="1022158"/>
            </a:xfrm>
          </p:grpSpPr>
          <p:sp>
            <p:nvSpPr>
              <p:cNvPr id="14" name="AutoShape 14"/>
              <p:cNvSpPr/>
              <p:nvPr/>
            </p:nvSpPr>
            <p:spPr>
              <a:xfrm>
                <a:off x="267636" y="3571239"/>
                <a:ext cx="80252" cy="0"/>
              </a:xfrm>
              <a:prstGeom prst="line">
                <a:avLst/>
              </a:prstGeom>
              <a:ln w="6350" cap="flat">
                <a:solidFill>
                  <a:srgbClr val="FFFF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267636" y="3974305"/>
                <a:ext cx="80252" cy="0"/>
              </a:xfrm>
              <a:prstGeom prst="line">
                <a:avLst/>
              </a:prstGeom>
              <a:ln w="6350" cap="flat">
                <a:solidFill>
                  <a:srgbClr val="FFFF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88702" y="3525072"/>
                <a:ext cx="973436" cy="923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600" b="1" dirty="0">
                    <a:solidFill>
                      <a:srgbClr val="FFFFFF">
                        <a:alpha val="89804"/>
                      </a:srgbClr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Inter Semi-Bold"/>
                    <a:sym typeface="Inter Semi-Bold"/>
                  </a:rPr>
                  <a:t>Complete the Project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67636" y="3631349"/>
                <a:ext cx="1018745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500" i="1" dirty="0">
                    <a:solidFill>
                      <a:srgbClr val="FFFFFF">
                        <a:alpha val="6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Italics"/>
                    <a:sym typeface="Inter Italics"/>
                  </a:rPr>
                  <a:t>Ensure the successful completion of the project within the given timeline and quality standards.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88702" y="3928139"/>
                <a:ext cx="973436" cy="923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600" b="1" dirty="0">
                    <a:solidFill>
                      <a:srgbClr val="FFFFFF">
                        <a:alpha val="89804"/>
                      </a:srgbClr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Inter Semi-Bold"/>
                    <a:sym typeface="Inter Semi-Bold"/>
                  </a:rPr>
                  <a:t>Develop Skills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67636" y="4034415"/>
                <a:ext cx="1018745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500" i="1" dirty="0">
                    <a:solidFill>
                      <a:srgbClr val="FFFFFF">
                        <a:alpha val="6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Italics"/>
                    <a:sym typeface="Inter Italics"/>
                  </a:rPr>
                  <a:t>Provide opportunities for team members to learn and grow in their respective roles.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67636" y="3243089"/>
                <a:ext cx="842665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250" b="1" spc="-62" dirty="0">
                    <a:solidFill>
                      <a:srgbClr val="FFFFFF">
                        <a:alpha val="94902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Team Goals</a:t>
                </a:r>
              </a:p>
            </p:txBody>
          </p:sp>
        </p:grpSp>
        <p:grpSp>
          <p:nvGrpSpPr>
            <p:cNvPr id="37" name="SIGN UP SHEET">
              <a:extLst>
                <a:ext uri="{FF2B5EF4-FFF2-40B4-BE49-F238E27FC236}">
                  <a16:creationId xmlns:a16="http://schemas.microsoft.com/office/drawing/2014/main" id="{9631578E-61D5-70F2-AE40-DA2CACF306DF}"/>
                </a:ext>
              </a:extLst>
            </p:cNvPr>
            <p:cNvGrpSpPr/>
            <p:nvPr/>
          </p:nvGrpSpPr>
          <p:grpSpPr>
            <a:xfrm>
              <a:off x="5386821" y="599387"/>
              <a:ext cx="1877665" cy="284197"/>
              <a:chOff x="5386821" y="613901"/>
              <a:chExt cx="1877665" cy="2841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5386821" y="613901"/>
                <a:ext cx="1877665" cy="284197"/>
              </a:xfrm>
              <a:prstGeom prst="roundRect">
                <a:avLst>
                  <a:gd name="adj" fmla="val 50000"/>
                </a:avLst>
              </a:prstGeom>
              <a:solidFill>
                <a:srgbClr val="B45CAB">
                  <a:alpha val="49804"/>
                </a:srgbClr>
              </a:solidFill>
              <a:ln w="6350" cap="rnd">
                <a:solidFill>
                  <a:srgbClr val="FFFFFF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596457" y="679664"/>
                <a:ext cx="1458394" cy="153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FFFFFF">
                        <a:alpha val="6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SIGN UP SHEET</a:t>
                </a:r>
              </a:p>
            </p:txBody>
          </p:sp>
        </p:grpSp>
        <p:sp>
          <p:nvSpPr>
            <p:cNvPr id="26" name="QuickSignup"/>
            <p:cNvSpPr/>
            <p:nvPr/>
          </p:nvSpPr>
          <p:spPr>
            <a:xfrm>
              <a:off x="2564917" y="310749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1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72832"/>
              </p:ext>
            </p:extLst>
          </p:nvPr>
        </p:nvGraphicFramePr>
        <p:xfrm>
          <a:off x="279825" y="5085742"/>
          <a:ext cx="6996850" cy="5041232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Full Name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27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Phone Number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27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Email Address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27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Role in the Team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27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Experience/Skills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2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2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88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B45CAB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1C0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</vt:lpstr>
      <vt:lpstr>Inter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Potluck, Overtime, Team (Portrait)</dc:title>
  <dc:creator>Hoang Anh</dc:creator>
  <cp:lastModifiedBy>Hoang Anh</cp:lastModifiedBy>
  <cp:revision>70</cp:revision>
  <dcterms:created xsi:type="dcterms:W3CDTF">2006-08-16T00:00:00Z</dcterms:created>
  <dcterms:modified xsi:type="dcterms:W3CDTF">2024-12-12T09:52:37Z</dcterms:modified>
  <dc:identifier>DAGYs5RSXEM</dc:identifier>
</cp:coreProperties>
</file>