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9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SemiBold" pitchFamily="2" charset="0"/>
      <p:bold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7D5A"/>
    <a:srgbClr val="B45CAB"/>
    <a:srgbClr val="74276C"/>
    <a:srgbClr val="873837"/>
    <a:srgbClr val="1F6567"/>
    <a:srgbClr val="227C8B"/>
    <a:srgbClr val="98512E"/>
    <a:srgbClr val="723619"/>
    <a:srgbClr val="E65B3A"/>
    <a:srgbClr val="D73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323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46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Team #3">
            <a:extLst>
              <a:ext uri="{FF2B5EF4-FFF2-40B4-BE49-F238E27FC236}">
                <a16:creationId xmlns:a16="http://schemas.microsoft.com/office/drawing/2014/main" id="{70D7027F-F22D-2E48-D00B-079ED503F662}"/>
              </a:ext>
            </a:extLst>
          </p:cNvPr>
          <p:cNvGrpSpPr/>
          <p:nvPr/>
        </p:nvGrpSpPr>
        <p:grpSpPr>
          <a:xfrm>
            <a:off x="384607" y="255066"/>
            <a:ext cx="7171894" cy="10243063"/>
            <a:chOff x="384607" y="255066"/>
            <a:chExt cx="7171894" cy="10243063"/>
          </a:xfrm>
        </p:grpSpPr>
        <p:sp>
          <p:nvSpPr>
            <p:cNvPr id="3" name="Gradient"/>
            <p:cNvSpPr/>
            <p:nvPr/>
          </p:nvSpPr>
          <p:spPr>
            <a:xfrm>
              <a:off x="547305" y="255066"/>
              <a:ext cx="7009196" cy="7711265"/>
            </a:xfrm>
            <a:custGeom>
              <a:avLst/>
              <a:gdLst/>
              <a:ahLst/>
              <a:cxnLst/>
              <a:rect l="l" t="t" r="r" b="b"/>
              <a:pathLst>
                <a:path w="7711265" h="7711265">
                  <a:moveTo>
                    <a:pt x="0" y="0"/>
                  </a:moveTo>
                  <a:lnTo>
                    <a:pt x="7711265" y="0"/>
                  </a:lnTo>
                  <a:lnTo>
                    <a:pt x="7711265" y="7711265"/>
                  </a:lnTo>
                  <a:lnTo>
                    <a:pt x="0" y="7711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0016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4607" y="498420"/>
              <a:ext cx="495430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13500" b="1" spc="-673" dirty="0">
                  <a:solidFill>
                    <a:srgbClr val="FFF9AA"/>
                  </a:solidFill>
                  <a:latin typeface="DM Sans" pitchFamily="2" charset="0"/>
                  <a:ea typeface="DM Sans 1 Bold"/>
                  <a:cs typeface="DM Sans 1 Bold"/>
                  <a:sym typeface="DM Sans 1 Bold"/>
                </a:rPr>
                <a:t>Team</a:t>
              </a:r>
            </a:p>
          </p:txBody>
        </p:sp>
        <p:sp>
          <p:nvSpPr>
            <p:cNvPr id="14" name="Graphic"/>
            <p:cNvSpPr/>
            <p:nvPr/>
          </p:nvSpPr>
          <p:spPr>
            <a:xfrm>
              <a:off x="2149603" y="897754"/>
              <a:ext cx="5406897" cy="4109242"/>
            </a:xfrm>
            <a:custGeom>
              <a:avLst/>
              <a:gdLst/>
              <a:ahLst/>
              <a:cxnLst/>
              <a:rect l="l" t="t" r="r" b="b"/>
              <a:pathLst>
                <a:path w="5406897" h="4109242">
                  <a:moveTo>
                    <a:pt x="0" y="0"/>
                  </a:moveTo>
                  <a:lnTo>
                    <a:pt x="5406897" y="0"/>
                  </a:lnTo>
                  <a:lnTo>
                    <a:pt x="5406897" y="4109241"/>
                  </a:lnTo>
                  <a:lnTo>
                    <a:pt x="0" y="41092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93886A-A786-6979-62AD-49492DF3B521}"/>
                </a:ext>
              </a:extLst>
            </p:cNvPr>
            <p:cNvGrpSpPr/>
            <p:nvPr/>
          </p:nvGrpSpPr>
          <p:grpSpPr>
            <a:xfrm>
              <a:off x="431247" y="2999897"/>
              <a:ext cx="1445738" cy="645408"/>
              <a:chOff x="431247" y="2999897"/>
              <a:chExt cx="1445738" cy="645408"/>
            </a:xfrm>
          </p:grpSpPr>
          <p:sp>
            <p:nvSpPr>
              <p:cNvPr id="12" name="AutoShape 12"/>
              <p:cNvSpPr/>
              <p:nvPr/>
            </p:nvSpPr>
            <p:spPr>
              <a:xfrm>
                <a:off x="431248" y="2999897"/>
                <a:ext cx="448261" cy="0"/>
              </a:xfrm>
              <a:prstGeom prst="line">
                <a:avLst/>
              </a:prstGeom>
              <a:ln w="9525" cap="flat">
                <a:solidFill>
                  <a:srgbClr val="FFF9A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431247" y="3109815"/>
                <a:ext cx="1445738" cy="5354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33"/>
                  </a:lnSpc>
                </a:pPr>
                <a:r>
                  <a:rPr lang="en-US" sz="800" i="1" spc="66" dirty="0">
                    <a:solidFill>
                      <a:srgbClr val="FEFCFC">
                        <a:alpha val="69804"/>
                      </a:srgbClr>
                    </a:solidFill>
                    <a:latin typeface="DM Sans" pitchFamily="2" charset="0"/>
                    <a:ea typeface="DM Sans 1 Italics"/>
                    <a:cs typeface="DM Sans 1 Italics"/>
                    <a:sym typeface="DM Sans 1 Italics"/>
                  </a:rPr>
                  <a:t>All team members </a:t>
                </a:r>
              </a:p>
              <a:p>
                <a:pPr algn="l">
                  <a:lnSpc>
                    <a:spcPts val="833"/>
                  </a:lnSpc>
                </a:pPr>
                <a:r>
                  <a:rPr lang="en-US" sz="800" i="1" spc="66" dirty="0">
                    <a:solidFill>
                      <a:srgbClr val="FEFCFC">
                        <a:alpha val="69804"/>
                      </a:srgbClr>
                    </a:solidFill>
                    <a:latin typeface="DM Sans" pitchFamily="2" charset="0"/>
                    <a:ea typeface="DM Sans 1 Italics"/>
                    <a:cs typeface="DM Sans 1 Italics"/>
                    <a:sym typeface="DM Sans 1 Italics"/>
                  </a:rPr>
                  <a:t>are expected to attend weekly meetings and contribute at least </a:t>
                </a:r>
              </a:p>
              <a:p>
                <a:pPr marL="0" lvl="0" indent="0" algn="l">
                  <a:lnSpc>
                    <a:spcPts val="833"/>
                  </a:lnSpc>
                  <a:spcBef>
                    <a:spcPct val="0"/>
                  </a:spcBef>
                </a:pPr>
                <a:r>
                  <a:rPr lang="en-US" sz="800" i="1" spc="66" dirty="0">
                    <a:solidFill>
                      <a:srgbClr val="FEFCFC">
                        <a:alpha val="69804"/>
                      </a:srgbClr>
                    </a:solidFill>
                    <a:latin typeface="DM Sans" pitchFamily="2" charset="0"/>
                    <a:ea typeface="DM Sans 1 Italics"/>
                    <a:cs typeface="DM Sans 1 Italics"/>
                    <a:sym typeface="DM Sans 1 Italics"/>
                  </a:rPr>
                  <a:t>12 hours per week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D8D5913-F015-0B8F-869D-ECA8A5F756F1}"/>
                </a:ext>
              </a:extLst>
            </p:cNvPr>
            <p:cNvGrpSpPr/>
            <p:nvPr/>
          </p:nvGrpSpPr>
          <p:grpSpPr>
            <a:xfrm>
              <a:off x="6227488" y="627350"/>
              <a:ext cx="896522" cy="201927"/>
              <a:chOff x="6227488" y="627350"/>
              <a:chExt cx="896522" cy="20192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227488" y="627350"/>
                <a:ext cx="896522" cy="201927"/>
              </a:xfrm>
              <a:prstGeom prst="roundRect">
                <a:avLst>
                  <a:gd name="adj" fmla="val 50000"/>
                </a:avLst>
              </a:prstGeom>
              <a:solidFill>
                <a:srgbClr val="FFF9AA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341060" y="666758"/>
                <a:ext cx="669378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800" b="1" dirty="0">
                    <a:solidFill>
                      <a:srgbClr val="094637">
                        <a:alpha val="69804"/>
                      </a:srgbClr>
                    </a:solidFill>
                    <a:latin typeface="DM Sans" pitchFamily="2" charset="0"/>
                    <a:ea typeface="DM Sans 1 Bold"/>
                    <a:cs typeface="DM Sans 1 Bold"/>
                    <a:sym typeface="DM Sans 1 Bold"/>
                  </a:rPr>
                  <a:t>TEAM NAME</a:t>
                </a: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32490" y="646400"/>
              <a:ext cx="896522" cy="1231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spcBef>
                  <a:spcPct val="0"/>
                </a:spcBef>
              </a:pPr>
              <a:r>
                <a:rPr lang="en-US" sz="800" b="1" u="none" strike="noStrike" dirty="0">
                  <a:solidFill>
                    <a:srgbClr val="FEFCFC">
                      <a:alpha val="69804"/>
                    </a:srgbClr>
                  </a:solidFill>
                  <a:latin typeface="DM Sans" pitchFamily="2" charset="0"/>
                  <a:ea typeface="DM Sans 1 Bold"/>
                  <a:cs typeface="DM Sans 1 Bold"/>
                  <a:sym typeface="DM Sans 1 Bold"/>
                </a:rPr>
                <a:t>SIGN UP SHEET</a:t>
              </a:r>
            </a:p>
          </p:txBody>
        </p:sp>
        <p:sp>
          <p:nvSpPr>
            <p:cNvPr id="2" name="QuickSignup"/>
            <p:cNvSpPr/>
            <p:nvPr/>
          </p:nvSpPr>
          <p:spPr>
            <a:xfrm>
              <a:off x="3551604" y="10364916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5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02653"/>
              </p:ext>
            </p:extLst>
          </p:nvPr>
        </p:nvGraphicFramePr>
        <p:xfrm>
          <a:off x="432490" y="4110698"/>
          <a:ext cx="6691520" cy="6120996"/>
        </p:xfrm>
        <a:graphic>
          <a:graphicData uri="http://schemas.openxmlformats.org/drawingml/2006/table">
            <a:tbl>
              <a:tblPr/>
              <a:tblGrid>
                <a:gridCol w="167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2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08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094637"/>
                          </a:solidFill>
                          <a:latin typeface="DM Sans SemiBold" pitchFamily="2" charset="0"/>
                          <a:ea typeface="DM Sans 1 Semi-Bold"/>
                          <a:cs typeface="DM Sans 1 Semi-Bold"/>
                          <a:sym typeface="DM Sans 1 Semi-Bold"/>
                        </a:rPr>
                        <a:t>Full Name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094637"/>
                          </a:solidFill>
                          <a:latin typeface="DM Sans SemiBold" pitchFamily="2" charset="0"/>
                          <a:ea typeface="DM Sans 1 Semi-Bold"/>
                          <a:cs typeface="DM Sans 1 Semi-Bold"/>
                          <a:sym typeface="DM Sans 1 Semi-Bold"/>
                        </a:rPr>
                        <a:t>Phone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094637"/>
                          </a:solidFill>
                          <a:latin typeface="DM Sans SemiBold" pitchFamily="2" charset="0"/>
                          <a:ea typeface="DM Sans 1 Semi-Bold"/>
                          <a:cs typeface="DM Sans 1 Semi-Bold"/>
                          <a:sym typeface="DM Sans 1 Semi-Bold"/>
                        </a:rPr>
                        <a:t>Email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1000" b="0" dirty="0">
                          <a:solidFill>
                            <a:srgbClr val="094637"/>
                          </a:solidFill>
                          <a:latin typeface="DM Sans SemiBold" pitchFamily="2" charset="0"/>
                          <a:ea typeface="DM Sans 1 Semi-Bold"/>
                          <a:cs typeface="DM Sans 1 Semi-Bold"/>
                          <a:sym typeface="DM Sans 1 Semi-Bold"/>
                        </a:rPr>
                        <a:t>Role in the Team</a:t>
                      </a:r>
                      <a:endParaRPr lang="en-US" sz="1100" b="0" dirty="0">
                        <a:latin typeface="DM Sans SemiBold" pitchFamily="2" charset="0"/>
                      </a:endParaRPr>
                    </a:p>
                  </a:txBody>
                  <a:tcPr marL="0" marR="0" marT="0" marB="0" anchor="ctr">
                    <a:lnL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3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88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0083"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45"/>
                        </a:lnSpc>
                        <a:defRPr/>
                      </a:pPr>
                      <a:endParaRPr lang="en-US" sz="900" dirty="0">
                        <a:solidFill>
                          <a:srgbClr val="547D5A"/>
                        </a:solidFill>
                        <a:latin typeface="DM Sans" pitchFamily="2" charset="0"/>
                      </a:endParaRPr>
                    </a:p>
                  </a:txBody>
                  <a:tcPr marL="0" marR="0" marT="0" marB="0" anchor="ctr">
                    <a:lnL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940" cap="flat" cmpd="sng" algn="ctr">
                      <a:solidFill>
                        <a:srgbClr val="BFC8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 SemiBold</vt:lpstr>
      <vt:lpstr>DM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 Potluck, Overtime, Team (Portrait)</dc:title>
  <dc:creator>Hoang Anh</dc:creator>
  <cp:lastModifiedBy>Hoang Anh</cp:lastModifiedBy>
  <cp:revision>70</cp:revision>
  <dcterms:created xsi:type="dcterms:W3CDTF">2006-08-16T00:00:00Z</dcterms:created>
  <dcterms:modified xsi:type="dcterms:W3CDTF">2024-12-12T09:57:08Z</dcterms:modified>
  <dc:identifier>DAGYs5RSXEM</dc:identifier>
</cp:coreProperties>
</file>