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Fredoka Medium" pitchFamily="2" charset="-79"/>
      <p:regular r:id="rId3"/>
    </p:embeddedFont>
    <p:embeddedFont>
      <p:font typeface="Fredoka SemiBold" pitchFamily="2" charset="-79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824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Baby shower potluck #2">
            <a:extLst>
              <a:ext uri="{FF2B5EF4-FFF2-40B4-BE49-F238E27FC236}">
                <a16:creationId xmlns:a16="http://schemas.microsoft.com/office/drawing/2014/main" id="{CB955B18-FE89-40F0-DC2D-3508756D461B}"/>
              </a:ext>
            </a:extLst>
          </p:cNvPr>
          <p:cNvGrpSpPr/>
          <p:nvPr/>
        </p:nvGrpSpPr>
        <p:grpSpPr>
          <a:xfrm>
            <a:off x="408191" y="492524"/>
            <a:ext cx="10057450" cy="6695985"/>
            <a:chOff x="408191" y="492524"/>
            <a:chExt cx="10057450" cy="669598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5578C94-CD2F-604C-40D6-C2A261A7BF06}"/>
                </a:ext>
              </a:extLst>
            </p:cNvPr>
            <p:cNvGrpSpPr/>
            <p:nvPr/>
          </p:nvGrpSpPr>
          <p:grpSpPr>
            <a:xfrm>
              <a:off x="408191" y="2836808"/>
              <a:ext cx="9877018" cy="4315701"/>
              <a:chOff x="408191" y="2836808"/>
              <a:chExt cx="9877018" cy="431570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08191" y="2836808"/>
                <a:ext cx="9877018" cy="4315701"/>
              </a:xfrm>
              <a:prstGeom prst="roundRect">
                <a:avLst>
                  <a:gd name="adj" fmla="val 2027"/>
                </a:avLst>
              </a:prstGeom>
              <a:solidFill>
                <a:srgbClr val="FFFFFF"/>
              </a:solidFill>
              <a:ln w="4762" cap="sq">
                <a:solidFill>
                  <a:srgbClr val="8877A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CD17802-246D-A460-1A09-39F42D76DEE7}"/>
                  </a:ext>
                </a:extLst>
              </p:cNvPr>
              <p:cNvGrpSpPr/>
              <p:nvPr/>
            </p:nvGrpSpPr>
            <p:grpSpPr>
              <a:xfrm>
                <a:off x="773340" y="3215759"/>
                <a:ext cx="1519534" cy="3681081"/>
                <a:chOff x="773340" y="3215759"/>
                <a:chExt cx="1519534" cy="3681081"/>
              </a:xfrm>
            </p:grpSpPr>
            <p:sp>
              <p:nvSpPr>
                <p:cNvPr id="21" name="AutoShape 21"/>
                <p:cNvSpPr/>
                <p:nvPr/>
              </p:nvSpPr>
              <p:spPr>
                <a:xfrm>
                  <a:off x="773340" y="3583867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AutoShape 22"/>
                <p:cNvSpPr/>
                <p:nvPr/>
              </p:nvSpPr>
              <p:spPr>
                <a:xfrm>
                  <a:off x="773340" y="3215759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773340" y="3951975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773340" y="4320084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773340" y="4688192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773340" y="505630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>
                  <a:off x="773340" y="5424408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AutoShape 28"/>
                <p:cNvSpPr/>
                <p:nvPr/>
              </p:nvSpPr>
              <p:spPr>
                <a:xfrm>
                  <a:off x="773340" y="5792516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AutoShape 29"/>
                <p:cNvSpPr/>
                <p:nvPr/>
              </p:nvSpPr>
              <p:spPr>
                <a:xfrm>
                  <a:off x="773340" y="6160624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AutoShape 30"/>
                <p:cNvSpPr/>
                <p:nvPr/>
              </p:nvSpPr>
              <p:spPr>
                <a:xfrm>
                  <a:off x="773340" y="6528732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AutoShape 31"/>
                <p:cNvSpPr/>
                <p:nvPr/>
              </p:nvSpPr>
              <p:spPr>
                <a:xfrm>
                  <a:off x="773340" y="689684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457BDC2F-4740-9621-79E2-754DBCFF18B0}"/>
                  </a:ext>
                </a:extLst>
              </p:cNvPr>
              <p:cNvGrpSpPr/>
              <p:nvPr/>
            </p:nvGrpSpPr>
            <p:grpSpPr>
              <a:xfrm>
                <a:off x="2664706" y="3215759"/>
                <a:ext cx="1519534" cy="3681081"/>
                <a:chOff x="2664706" y="3215759"/>
                <a:chExt cx="1519534" cy="3681081"/>
              </a:xfrm>
            </p:grpSpPr>
            <p:sp>
              <p:nvSpPr>
                <p:cNvPr id="34" name="AutoShape 34"/>
                <p:cNvSpPr/>
                <p:nvPr/>
              </p:nvSpPr>
              <p:spPr>
                <a:xfrm>
                  <a:off x="2664706" y="3583868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AutoShape 35"/>
                <p:cNvSpPr/>
                <p:nvPr/>
              </p:nvSpPr>
              <p:spPr>
                <a:xfrm>
                  <a:off x="2664706" y="3215759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>
                  <a:off x="2664706" y="3951976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2664706" y="4320084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>
                  <a:off x="2664706" y="4688192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>
                  <a:off x="2664706" y="505630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>
                  <a:off x="2664706" y="5424408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2664706" y="5792516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>
                  <a:off x="2664706" y="6160625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2664706" y="6528733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2664706" y="689684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970989-1289-7F1C-54AE-943C12719EAB}"/>
                  </a:ext>
                </a:extLst>
              </p:cNvPr>
              <p:cNvGrpSpPr/>
              <p:nvPr/>
            </p:nvGrpSpPr>
            <p:grpSpPr>
              <a:xfrm>
                <a:off x="4556073" y="3215759"/>
                <a:ext cx="2016288" cy="3681081"/>
                <a:chOff x="4556073" y="3215759"/>
                <a:chExt cx="2016288" cy="3681081"/>
              </a:xfrm>
            </p:grpSpPr>
            <p:sp>
              <p:nvSpPr>
                <p:cNvPr id="47" name="AutoShape 47"/>
                <p:cNvSpPr/>
                <p:nvPr/>
              </p:nvSpPr>
              <p:spPr>
                <a:xfrm>
                  <a:off x="4556073" y="3583868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4556073" y="3215759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4556073" y="395197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AutoShape 50"/>
                <p:cNvSpPr/>
                <p:nvPr/>
              </p:nvSpPr>
              <p:spPr>
                <a:xfrm>
                  <a:off x="4556073" y="4320084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4556073" y="4688192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4556073" y="505630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4556073" y="5424408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>
                  <a:off x="4556073" y="579251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4556073" y="616062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4556073" y="652873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4556073" y="689684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39475C17-32F3-FC73-B9D0-75862B457621}"/>
                  </a:ext>
                </a:extLst>
              </p:cNvPr>
              <p:cNvGrpSpPr/>
              <p:nvPr/>
            </p:nvGrpSpPr>
            <p:grpSpPr>
              <a:xfrm>
                <a:off x="6944193" y="3215759"/>
                <a:ext cx="1083100" cy="3681081"/>
                <a:chOff x="6944193" y="3215759"/>
                <a:chExt cx="1083100" cy="3681081"/>
              </a:xfrm>
            </p:grpSpPr>
            <p:sp>
              <p:nvSpPr>
                <p:cNvPr id="60" name="AutoShape 60"/>
                <p:cNvSpPr/>
                <p:nvPr/>
              </p:nvSpPr>
              <p:spPr>
                <a:xfrm>
                  <a:off x="6944193" y="3583868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AutoShape 61"/>
                <p:cNvSpPr/>
                <p:nvPr/>
              </p:nvSpPr>
              <p:spPr>
                <a:xfrm>
                  <a:off x="6944193" y="3215759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AutoShape 62"/>
                <p:cNvSpPr/>
                <p:nvPr/>
              </p:nvSpPr>
              <p:spPr>
                <a:xfrm>
                  <a:off x="6944193" y="3951976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AutoShape 63"/>
                <p:cNvSpPr/>
                <p:nvPr/>
              </p:nvSpPr>
              <p:spPr>
                <a:xfrm>
                  <a:off x="6944193" y="4320084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AutoShape 64"/>
                <p:cNvSpPr/>
                <p:nvPr/>
              </p:nvSpPr>
              <p:spPr>
                <a:xfrm>
                  <a:off x="6944193" y="4688192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AutoShape 65"/>
                <p:cNvSpPr/>
                <p:nvPr/>
              </p:nvSpPr>
              <p:spPr>
                <a:xfrm>
                  <a:off x="6944193" y="5056300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AutoShape 66"/>
                <p:cNvSpPr/>
                <p:nvPr/>
              </p:nvSpPr>
              <p:spPr>
                <a:xfrm>
                  <a:off x="6944193" y="5424408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AutoShape 67"/>
                <p:cNvSpPr/>
                <p:nvPr/>
              </p:nvSpPr>
              <p:spPr>
                <a:xfrm>
                  <a:off x="6944193" y="5792516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AutoShape 68"/>
                <p:cNvSpPr/>
                <p:nvPr/>
              </p:nvSpPr>
              <p:spPr>
                <a:xfrm>
                  <a:off x="6944193" y="6160625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AutoShape 69"/>
                <p:cNvSpPr/>
                <p:nvPr/>
              </p:nvSpPr>
              <p:spPr>
                <a:xfrm>
                  <a:off x="6944193" y="6528733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AutoShape 70"/>
                <p:cNvSpPr/>
                <p:nvPr/>
              </p:nvSpPr>
              <p:spPr>
                <a:xfrm>
                  <a:off x="6944193" y="6896840"/>
                  <a:ext cx="1083100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04FEA18-4B12-15C6-FCA5-57BD62F91A08}"/>
                  </a:ext>
                </a:extLst>
              </p:cNvPr>
              <p:cNvGrpSpPr/>
              <p:nvPr/>
            </p:nvGrpSpPr>
            <p:grpSpPr>
              <a:xfrm>
                <a:off x="8399126" y="3215759"/>
                <a:ext cx="1519534" cy="3681081"/>
                <a:chOff x="8399126" y="3215759"/>
                <a:chExt cx="1519534" cy="3681081"/>
              </a:xfrm>
            </p:grpSpPr>
            <p:sp>
              <p:nvSpPr>
                <p:cNvPr id="73" name="AutoShape 73"/>
                <p:cNvSpPr/>
                <p:nvPr/>
              </p:nvSpPr>
              <p:spPr>
                <a:xfrm>
                  <a:off x="8399126" y="3583868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AutoShape 74"/>
                <p:cNvSpPr/>
                <p:nvPr/>
              </p:nvSpPr>
              <p:spPr>
                <a:xfrm>
                  <a:off x="8399126" y="3215759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5" name="AutoShape 75"/>
                <p:cNvSpPr/>
                <p:nvPr/>
              </p:nvSpPr>
              <p:spPr>
                <a:xfrm>
                  <a:off x="8399126" y="3951976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6" name="AutoShape 76"/>
                <p:cNvSpPr/>
                <p:nvPr/>
              </p:nvSpPr>
              <p:spPr>
                <a:xfrm>
                  <a:off x="8399126" y="4320084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" name="AutoShape 77"/>
                <p:cNvSpPr/>
                <p:nvPr/>
              </p:nvSpPr>
              <p:spPr>
                <a:xfrm>
                  <a:off x="8399126" y="4688192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>
                  <a:off x="8399126" y="505630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AutoShape 79"/>
                <p:cNvSpPr/>
                <p:nvPr/>
              </p:nvSpPr>
              <p:spPr>
                <a:xfrm>
                  <a:off x="8399126" y="5424408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AutoShape 80"/>
                <p:cNvSpPr/>
                <p:nvPr/>
              </p:nvSpPr>
              <p:spPr>
                <a:xfrm>
                  <a:off x="8399126" y="5792516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1" name="AutoShape 81"/>
                <p:cNvSpPr/>
                <p:nvPr/>
              </p:nvSpPr>
              <p:spPr>
                <a:xfrm>
                  <a:off x="8399126" y="6160625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AutoShape 82"/>
                <p:cNvSpPr/>
                <p:nvPr/>
              </p:nvSpPr>
              <p:spPr>
                <a:xfrm>
                  <a:off x="8399126" y="6528733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3" name="AutoShape 83"/>
                <p:cNvSpPr/>
                <p:nvPr/>
              </p:nvSpPr>
              <p:spPr>
                <a:xfrm>
                  <a:off x="8399126" y="6896840"/>
                  <a:ext cx="1519534" cy="0"/>
                </a:xfrm>
                <a:prstGeom prst="line">
                  <a:avLst/>
                </a:prstGeom>
                <a:ln w="6350" cap="flat">
                  <a:solidFill>
                    <a:srgbClr val="8877A2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72D952C-BA7C-205B-2C15-2982DAA52712}"/>
                </a:ext>
              </a:extLst>
            </p:cNvPr>
            <p:cNvGrpSpPr/>
            <p:nvPr/>
          </p:nvGrpSpPr>
          <p:grpSpPr>
            <a:xfrm>
              <a:off x="408191" y="2290982"/>
              <a:ext cx="9877018" cy="465056"/>
              <a:chOff x="408191" y="2290982"/>
              <a:chExt cx="9877018" cy="46505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08191" y="2290982"/>
                <a:ext cx="9877018" cy="465056"/>
              </a:xfrm>
              <a:prstGeom prst="roundRect">
                <a:avLst>
                  <a:gd name="adj" fmla="val 18715"/>
                </a:avLst>
              </a:prstGeom>
              <a:solidFill>
                <a:srgbClr val="F87FB2"/>
              </a:solidFill>
              <a:ln w="4762" cap="sq">
                <a:solidFill>
                  <a:srgbClr val="69499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989996" y="2461955"/>
                <a:ext cx="108622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</a:rPr>
                  <a:t>FULL NAME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2797918" y="2461955"/>
                <a:ext cx="12531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</a:rPr>
                  <a:t>PHONE NUMBER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5096484" y="2461955"/>
                <a:ext cx="9354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160" dirty="0">
                    <a:solidFill>
                      <a:srgbClr val="FFFFFF"/>
                    </a:solidFill>
                    <a:latin typeface="Fredoka Medium"/>
                  </a:rPr>
                  <a:t>WILL BRING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093827" y="2461955"/>
                <a:ext cx="78383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160" dirty="0">
                    <a:solidFill>
                      <a:srgbClr val="FFFFFF"/>
                    </a:solidFill>
                    <a:latin typeface="Fredoka Medium"/>
                  </a:rPr>
                  <a:t>QUANTITY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8940273" y="2461955"/>
                <a:ext cx="43724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0" dirty="0">
                    <a:solidFill>
                      <a:srgbClr val="FFFFFF"/>
                    </a:solidFill>
                    <a:latin typeface="Fredoka Medium"/>
                  </a:rPr>
                  <a:t>NOTE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8238B44-70F3-A04F-1B4D-2820EE526644}"/>
                </a:ext>
              </a:extLst>
            </p:cNvPr>
            <p:cNvGrpSpPr/>
            <p:nvPr/>
          </p:nvGrpSpPr>
          <p:grpSpPr>
            <a:xfrm>
              <a:off x="480584" y="492524"/>
              <a:ext cx="9732085" cy="1819876"/>
              <a:chOff x="480584" y="492524"/>
              <a:chExt cx="9732085" cy="181987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119528" y="812366"/>
                <a:ext cx="900596" cy="1491951"/>
              </a:xfrm>
              <a:custGeom>
                <a:avLst/>
                <a:gdLst/>
                <a:ahLst/>
                <a:cxnLst/>
                <a:rect l="l" t="t" r="r" b="b"/>
                <a:pathLst>
                  <a:path w="900596" h="1491951">
                    <a:moveTo>
                      <a:pt x="0" y="0"/>
                    </a:moveTo>
                    <a:lnTo>
                      <a:pt x="900595" y="0"/>
                    </a:lnTo>
                    <a:lnTo>
                      <a:pt x="900595" y="1491951"/>
                    </a:lnTo>
                    <a:lnTo>
                      <a:pt x="0" y="14919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58205" y="782792"/>
                <a:ext cx="717513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17513" h="1512000">
                    <a:moveTo>
                      <a:pt x="0" y="0"/>
                    </a:moveTo>
                    <a:lnTo>
                      <a:pt x="717513" y="0"/>
                    </a:lnTo>
                    <a:lnTo>
                      <a:pt x="717513" y="1512000"/>
                    </a:lnTo>
                    <a:lnTo>
                      <a:pt x="0" y="1512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60710" y="1281779"/>
                <a:ext cx="531720" cy="1022538"/>
              </a:xfrm>
              <a:custGeom>
                <a:avLst/>
                <a:gdLst/>
                <a:ahLst/>
                <a:cxnLst/>
                <a:rect l="l" t="t" r="r" b="b"/>
                <a:pathLst>
                  <a:path w="531720" h="1022538">
                    <a:moveTo>
                      <a:pt x="0" y="0"/>
                    </a:moveTo>
                    <a:lnTo>
                      <a:pt x="531719" y="0"/>
                    </a:lnTo>
                    <a:lnTo>
                      <a:pt x="531719" y="1022538"/>
                    </a:lnTo>
                    <a:lnTo>
                      <a:pt x="0" y="10225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9599146" y="1277017"/>
                <a:ext cx="613523" cy="1022538"/>
              </a:xfrm>
              <a:custGeom>
                <a:avLst/>
                <a:gdLst/>
                <a:ahLst/>
                <a:cxnLst/>
                <a:rect l="l" t="t" r="r" b="b"/>
                <a:pathLst>
                  <a:path w="613523" h="1022538">
                    <a:moveTo>
                      <a:pt x="0" y="0"/>
                    </a:moveTo>
                    <a:lnTo>
                      <a:pt x="613523" y="0"/>
                    </a:lnTo>
                    <a:lnTo>
                      <a:pt x="613523" y="1022537"/>
                    </a:lnTo>
                    <a:lnTo>
                      <a:pt x="0" y="10225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993513" y="1763487"/>
                <a:ext cx="514859" cy="537330"/>
              </a:xfrm>
              <a:custGeom>
                <a:avLst/>
                <a:gdLst/>
                <a:ahLst/>
                <a:cxnLst/>
                <a:rect l="l" t="t" r="r" b="b"/>
                <a:pathLst>
                  <a:path w="514859" h="537330">
                    <a:moveTo>
                      <a:pt x="0" y="0"/>
                    </a:moveTo>
                    <a:lnTo>
                      <a:pt x="514859" y="0"/>
                    </a:lnTo>
                    <a:lnTo>
                      <a:pt x="514859" y="537330"/>
                    </a:lnTo>
                    <a:lnTo>
                      <a:pt x="0" y="5373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160970" y="1788285"/>
                <a:ext cx="509410" cy="511269"/>
              </a:xfrm>
              <a:custGeom>
                <a:avLst/>
                <a:gdLst/>
                <a:ahLst/>
                <a:cxnLst/>
                <a:rect l="l" t="t" r="r" b="b"/>
                <a:pathLst>
                  <a:path w="509410" h="511269">
                    <a:moveTo>
                      <a:pt x="0" y="0"/>
                    </a:moveTo>
                    <a:lnTo>
                      <a:pt x="509410" y="0"/>
                    </a:lnTo>
                    <a:lnTo>
                      <a:pt x="509410" y="511269"/>
                    </a:lnTo>
                    <a:lnTo>
                      <a:pt x="0" y="5112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9660980" y="492524"/>
                <a:ext cx="551688" cy="540655"/>
              </a:xfrm>
              <a:custGeom>
                <a:avLst/>
                <a:gdLst/>
                <a:ahLst/>
                <a:cxnLst/>
                <a:rect l="l" t="t" r="r" b="b"/>
                <a:pathLst>
                  <a:path w="551688" h="540655">
                    <a:moveTo>
                      <a:pt x="0" y="0"/>
                    </a:moveTo>
                    <a:lnTo>
                      <a:pt x="551689" y="0"/>
                    </a:lnTo>
                    <a:lnTo>
                      <a:pt x="551689" y="540655"/>
                    </a:lnTo>
                    <a:lnTo>
                      <a:pt x="0" y="5406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80584" y="564883"/>
                <a:ext cx="497224" cy="468295"/>
              </a:xfrm>
              <a:custGeom>
                <a:avLst/>
                <a:gdLst/>
                <a:ahLst/>
                <a:cxnLst/>
                <a:rect l="l" t="t" r="r" b="b"/>
                <a:pathLst>
                  <a:path w="497224" h="468295">
                    <a:moveTo>
                      <a:pt x="0" y="0"/>
                    </a:moveTo>
                    <a:lnTo>
                      <a:pt x="497224" y="0"/>
                    </a:lnTo>
                    <a:lnTo>
                      <a:pt x="497224" y="468296"/>
                    </a:lnTo>
                    <a:lnTo>
                      <a:pt x="0" y="4682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7683794" y="1909623"/>
                <a:ext cx="410107" cy="383263"/>
              </a:xfrm>
              <a:custGeom>
                <a:avLst/>
                <a:gdLst/>
                <a:ahLst/>
                <a:cxnLst/>
                <a:rect l="l" t="t" r="r" b="b"/>
                <a:pathLst>
                  <a:path w="410107" h="383263">
                    <a:moveTo>
                      <a:pt x="0" y="0"/>
                    </a:moveTo>
                    <a:lnTo>
                      <a:pt x="410107" y="0"/>
                    </a:lnTo>
                    <a:lnTo>
                      <a:pt x="410107" y="383264"/>
                    </a:lnTo>
                    <a:lnTo>
                      <a:pt x="0" y="3832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 rot="-1599154">
                <a:off x="2525688" y="1873709"/>
                <a:ext cx="262417" cy="438691"/>
              </a:xfrm>
              <a:custGeom>
                <a:avLst/>
                <a:gdLst/>
                <a:ahLst/>
                <a:cxnLst/>
                <a:rect l="l" t="t" r="r" b="b"/>
                <a:pathLst>
                  <a:path w="262417" h="438691">
                    <a:moveTo>
                      <a:pt x="0" y="0"/>
                    </a:moveTo>
                    <a:lnTo>
                      <a:pt x="262417" y="0"/>
                    </a:lnTo>
                    <a:lnTo>
                      <a:pt x="262417" y="438691"/>
                    </a:lnTo>
                    <a:lnTo>
                      <a:pt x="0" y="438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655555" y="880556"/>
                <a:ext cx="5382290" cy="1056043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 marL="0" lvl="0" indent="0" algn="ctr">
                  <a:lnSpc>
                    <a:spcPts val="4060"/>
                  </a:lnSpc>
                </a:pPr>
                <a:r>
                  <a:rPr lang="en-US" sz="4150" u="none" strike="noStrike" spc="-87" dirty="0">
                    <a:solidFill>
                      <a:srgbClr val="F87EB1"/>
                    </a:solidFill>
                    <a:latin typeface="Fredoka SemiBold" pitchFamily="2" charset="-79"/>
                    <a:cs typeface="Fredoka SemiBold" pitchFamily="2" charset="-79"/>
                  </a:rPr>
                  <a:t>BABY SHOWER POTLUCK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821244" y="563283"/>
                <a:ext cx="1050912" cy="1653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58"/>
                  </a:lnSpc>
                  <a:spcBef>
                    <a:spcPct val="0"/>
                  </a:spcBef>
                </a:pPr>
                <a:r>
                  <a:rPr lang="en-US" sz="950" dirty="0">
                    <a:solidFill>
                      <a:srgbClr val="644394">
                        <a:alpha val="62745"/>
                      </a:srgbClr>
                    </a:solidFill>
                    <a:latin typeface="Fredoka Medium"/>
                  </a:rPr>
                  <a:t>SIGN UP SHEET</a:t>
                </a:r>
              </a:p>
            </p:txBody>
          </p:sp>
        </p:grpSp>
        <p:sp>
          <p:nvSpPr>
            <p:cNvPr id="85" name="QuickSignup"/>
            <p:cNvSpPr/>
            <p:nvPr/>
          </p:nvSpPr>
          <p:spPr>
            <a:xfrm rot="5400000">
              <a:off x="10068583" y="679145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77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Fredoka SemiBold</vt:lpstr>
      <vt:lpstr>Fredoka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11</cp:revision>
  <dcterms:created xsi:type="dcterms:W3CDTF">2006-08-16T00:00:00Z</dcterms:created>
  <dcterms:modified xsi:type="dcterms:W3CDTF">2024-06-21T10:16:47Z</dcterms:modified>
  <dc:identifier>DAGIuk3S_Oc</dc:identifier>
</cp:coreProperties>
</file>