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Black" pitchFamily="2" charset="0"/>
      <p:bold r:id="rId7"/>
      <p:boldItalic r:id="rId8"/>
    </p:embeddedFont>
    <p:embeddedFont>
      <p:font typeface="Albert Sans Medium" pitchFamily="2" charset="0"/>
      <p:regular r:id="rId9"/>
      <p:italic r:id="rId10"/>
    </p:embeddedFont>
    <p:embeddedFont>
      <p:font typeface="Albert Sans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01F"/>
    <a:srgbClr val="122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5" d="100"/>
          <a:sy n="95" d="100"/>
        </p:scale>
        <p:origin x="180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orient="horz" pos="6728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67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PTO #1">
            <a:extLst>
              <a:ext uri="{FF2B5EF4-FFF2-40B4-BE49-F238E27FC236}">
                <a16:creationId xmlns:a16="http://schemas.microsoft.com/office/drawing/2014/main" id="{E3A43BA9-0D60-FD51-E5FE-D65F3E2A14B7}"/>
              </a:ext>
            </a:extLst>
          </p:cNvPr>
          <p:cNvGrpSpPr/>
          <p:nvPr/>
        </p:nvGrpSpPr>
        <p:grpSpPr>
          <a:xfrm>
            <a:off x="374325" y="-1"/>
            <a:ext cx="7023573" cy="10385933"/>
            <a:chOff x="374325" y="-1"/>
            <a:chExt cx="7023573" cy="10385933"/>
          </a:xfrm>
        </p:grpSpPr>
        <p:sp>
          <p:nvSpPr>
            <p:cNvPr id="5" name="Freeform 5"/>
            <p:cNvSpPr/>
            <p:nvPr/>
          </p:nvSpPr>
          <p:spPr>
            <a:xfrm>
              <a:off x="1131288" y="-1"/>
              <a:ext cx="5603664" cy="4807053"/>
            </a:xfrm>
            <a:custGeom>
              <a:avLst/>
              <a:gdLst/>
              <a:ahLst/>
              <a:cxnLst/>
              <a:rect l="l" t="t" r="r" b="b"/>
              <a:pathLst>
                <a:path w="5603664" h="5603664">
                  <a:moveTo>
                    <a:pt x="0" y="0"/>
                  </a:moveTo>
                  <a:lnTo>
                    <a:pt x="5603664" y="0"/>
                  </a:lnTo>
                  <a:lnTo>
                    <a:pt x="5603664" y="5603663"/>
                  </a:lnTo>
                  <a:lnTo>
                    <a:pt x="0" y="5603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6572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EADDE08-A855-3FFA-D2C0-9BC79B5123A2}"/>
                </a:ext>
              </a:extLst>
            </p:cNvPr>
            <p:cNvGrpSpPr/>
            <p:nvPr/>
          </p:nvGrpSpPr>
          <p:grpSpPr>
            <a:xfrm>
              <a:off x="374325" y="489715"/>
              <a:ext cx="6762565" cy="1203990"/>
              <a:chOff x="374325" y="489715"/>
              <a:chExt cx="6762565" cy="1203990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6047166" y="764909"/>
                <a:ext cx="1089724" cy="400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300" spc="-65" dirty="0">
                    <a:solidFill>
                      <a:srgbClr val="FFF8EC">
                        <a:alpha val="80000"/>
                      </a:srgbClr>
                    </a:solidFill>
                    <a:latin typeface="Albert Sans Medium"/>
                    <a:ea typeface="Albert Sans Medium"/>
                    <a:cs typeface="Albert Sans Medium"/>
                    <a:sym typeface="Albert Sans Medium"/>
                  </a:rPr>
                  <a:t>Parent-Teacher Organization</a:t>
                </a:r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374325" y="508765"/>
                <a:ext cx="2280142" cy="11849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700" spc="-386" dirty="0">
                    <a:solidFill>
                      <a:srgbClr val="FFF8EC"/>
                    </a:solidFill>
                    <a:latin typeface="Albert Sans Black" pitchFamily="2" charset="0"/>
                    <a:ea typeface="Albert Sans Heavy"/>
                    <a:cs typeface="Albert Sans Heavy"/>
                    <a:sym typeface="Albert Sans Heavy"/>
                  </a:rPr>
                  <a:t>PTO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418245" y="489715"/>
                <a:ext cx="1435824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000" spc="-44" dirty="0">
                    <a:solidFill>
                      <a:srgbClr val="FFF8EC">
                        <a:alpha val="80000"/>
                      </a:srgbClr>
                    </a:solidFill>
                    <a:latin typeface="Albert Sans Medium"/>
                    <a:ea typeface="Albert Sans Medium"/>
                    <a:cs typeface="Albert Sans Medium"/>
                    <a:sym typeface="Albert Sans Medium"/>
                  </a:rPr>
                  <a:t>Sign up Sheet</a:t>
                </a: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374485" y="342799"/>
              <a:ext cx="5117271" cy="3324843"/>
            </a:xfrm>
            <a:custGeom>
              <a:avLst/>
              <a:gdLst/>
              <a:ahLst/>
              <a:cxnLst/>
              <a:rect l="l" t="t" r="r" b="b"/>
              <a:pathLst>
                <a:path w="5117271" h="3324843">
                  <a:moveTo>
                    <a:pt x="0" y="0"/>
                  </a:moveTo>
                  <a:lnTo>
                    <a:pt x="5117271" y="0"/>
                  </a:lnTo>
                  <a:lnTo>
                    <a:pt x="5117271" y="3324843"/>
                  </a:lnTo>
                  <a:lnTo>
                    <a:pt x="0" y="3324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0BCA9C8-32A7-0395-56C9-04F1DABCF8D0}"/>
                </a:ext>
              </a:extLst>
            </p:cNvPr>
            <p:cNvGrpSpPr/>
            <p:nvPr/>
          </p:nvGrpSpPr>
          <p:grpSpPr>
            <a:xfrm>
              <a:off x="420678" y="10262821"/>
              <a:ext cx="6716212" cy="123111"/>
              <a:chOff x="420678" y="10262821"/>
              <a:chExt cx="6716212" cy="123111"/>
            </a:xfrm>
          </p:grpSpPr>
          <p:sp>
            <p:nvSpPr>
              <p:cNvPr id="39" name="TextBox 39"/>
              <p:cNvSpPr txBox="1"/>
              <p:nvPr/>
            </p:nvSpPr>
            <p:spPr>
              <a:xfrm>
                <a:off x="5017112" y="10262821"/>
                <a:ext cx="2119778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8EC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Phone Number</a:t>
                </a:r>
                <a:r>
                  <a:rPr lang="en-US" sz="800" b="1" spc="16" dirty="0">
                    <a:solidFill>
                      <a:srgbClr val="FFF8EC"/>
                    </a:solidFill>
                    <a:latin typeface="Albert Sans" pitchFamily="2" charset="0"/>
                    <a:ea typeface="Albert Sans"/>
                    <a:cs typeface="Albert Sans"/>
                    <a:sym typeface="Albert Sans"/>
                  </a:rPr>
                  <a:t> | </a:t>
                </a:r>
                <a:r>
                  <a:rPr lang="en-US" sz="800" spc="16" dirty="0">
                    <a:solidFill>
                      <a:srgbClr val="FFF8EC"/>
                    </a:solidFill>
                    <a:latin typeface="Albert Sans" pitchFamily="2" charset="0"/>
                    <a:ea typeface="Albert Sans"/>
                    <a:cs typeface="Albert Sans"/>
                    <a:sym typeface="Albert Sans"/>
                  </a:rPr>
                  <a:t>(555) 123-4567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20678" y="10262821"/>
                <a:ext cx="2062172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8EC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Email |</a:t>
                </a:r>
                <a:r>
                  <a:rPr lang="en-US" sz="800" spc="16" dirty="0">
                    <a:solidFill>
                      <a:srgbClr val="FFF8EC"/>
                    </a:solidFill>
                    <a:latin typeface="Albert Sans" pitchFamily="2" charset="0"/>
                    <a:ea typeface="Albert Sans"/>
                    <a:cs typeface="Albert Sans"/>
                    <a:sym typeface="Albert Sans"/>
                  </a:rPr>
                  <a:t> teacher.johnson@schoolmail.edu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7C6A9B9-0C4B-EB16-9FF3-552E53ACA328}"/>
                </a:ext>
              </a:extLst>
            </p:cNvPr>
            <p:cNvGrpSpPr/>
            <p:nvPr/>
          </p:nvGrpSpPr>
          <p:grpSpPr>
            <a:xfrm>
              <a:off x="418245" y="2861608"/>
              <a:ext cx="6721078" cy="7300178"/>
              <a:chOff x="418245" y="2861608"/>
              <a:chExt cx="6721078" cy="730017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18245" y="2861608"/>
                <a:ext cx="6718645" cy="7300178"/>
              </a:xfrm>
              <a:prstGeom prst="roundRect">
                <a:avLst>
                  <a:gd name="adj" fmla="val 1356"/>
                </a:avLst>
              </a:prstGeom>
              <a:solidFill>
                <a:srgbClr val="FFF8E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7A0A77E-079C-EC65-7926-5BAD2C393979}"/>
                  </a:ext>
                </a:extLst>
              </p:cNvPr>
              <p:cNvSpPr/>
              <p:nvPr/>
            </p:nvSpPr>
            <p:spPr>
              <a:xfrm>
                <a:off x="418245" y="2862194"/>
                <a:ext cx="6718645" cy="491124"/>
              </a:xfrm>
              <a:custGeom>
                <a:avLst/>
                <a:gdLst>
                  <a:gd name="connsiteX0" fmla="*/ 81856 w 6718645"/>
                  <a:gd name="connsiteY0" fmla="*/ 0 h 491124"/>
                  <a:gd name="connsiteX1" fmla="*/ 6636789 w 6718645"/>
                  <a:gd name="connsiteY1" fmla="*/ 0 h 491124"/>
                  <a:gd name="connsiteX2" fmla="*/ 6718645 w 6718645"/>
                  <a:gd name="connsiteY2" fmla="*/ 81856 h 491124"/>
                  <a:gd name="connsiteX3" fmla="*/ 6718645 w 6718645"/>
                  <a:gd name="connsiteY3" fmla="*/ 245562 h 491124"/>
                  <a:gd name="connsiteX4" fmla="*/ 6718645 w 6718645"/>
                  <a:gd name="connsiteY4" fmla="*/ 409268 h 491124"/>
                  <a:gd name="connsiteX5" fmla="*/ 6718645 w 6718645"/>
                  <a:gd name="connsiteY5" fmla="*/ 491124 h 491124"/>
                  <a:gd name="connsiteX6" fmla="*/ 6636789 w 6718645"/>
                  <a:gd name="connsiteY6" fmla="*/ 491124 h 491124"/>
                  <a:gd name="connsiteX7" fmla="*/ 81856 w 6718645"/>
                  <a:gd name="connsiteY7" fmla="*/ 491124 h 491124"/>
                  <a:gd name="connsiteX8" fmla="*/ 0 w 6718645"/>
                  <a:gd name="connsiteY8" fmla="*/ 491124 h 491124"/>
                  <a:gd name="connsiteX9" fmla="*/ 0 w 6718645"/>
                  <a:gd name="connsiteY9" fmla="*/ 409268 h 491124"/>
                  <a:gd name="connsiteX10" fmla="*/ 0 w 6718645"/>
                  <a:gd name="connsiteY10" fmla="*/ 245562 h 491124"/>
                  <a:gd name="connsiteX11" fmla="*/ 0 w 6718645"/>
                  <a:gd name="connsiteY11" fmla="*/ 81856 h 491124"/>
                  <a:gd name="connsiteX12" fmla="*/ 81856 w 6718645"/>
                  <a:gd name="connsiteY12" fmla="*/ 0 h 49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18645" h="491124">
                    <a:moveTo>
                      <a:pt x="81856" y="0"/>
                    </a:moveTo>
                    <a:lnTo>
                      <a:pt x="6636789" y="0"/>
                    </a:lnTo>
                    <a:cubicBezTo>
                      <a:pt x="6681997" y="0"/>
                      <a:pt x="6718645" y="36648"/>
                      <a:pt x="6718645" y="81856"/>
                    </a:cubicBezTo>
                    <a:lnTo>
                      <a:pt x="6718645" y="245562"/>
                    </a:lnTo>
                    <a:lnTo>
                      <a:pt x="6718645" y="409268"/>
                    </a:lnTo>
                    <a:lnTo>
                      <a:pt x="6718645" y="491124"/>
                    </a:lnTo>
                    <a:lnTo>
                      <a:pt x="6636789" y="491124"/>
                    </a:lnTo>
                    <a:lnTo>
                      <a:pt x="81856" y="491124"/>
                    </a:lnTo>
                    <a:lnTo>
                      <a:pt x="0" y="491124"/>
                    </a:lnTo>
                    <a:lnTo>
                      <a:pt x="0" y="409268"/>
                    </a:lnTo>
                    <a:lnTo>
                      <a:pt x="0" y="245562"/>
                    </a:lnTo>
                    <a:lnTo>
                      <a:pt x="0" y="81856"/>
                    </a:lnTo>
                    <a:cubicBezTo>
                      <a:pt x="0" y="36648"/>
                      <a:pt x="36648" y="0"/>
                      <a:pt x="81856" y="0"/>
                    </a:cubicBezTo>
                    <a:close/>
                  </a:path>
                </a:pathLst>
              </a:custGeom>
              <a:solidFill>
                <a:srgbClr val="D08F6F"/>
              </a:solid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H="1" flipV="1">
                <a:off x="2605782" y="3347969"/>
                <a:ext cx="0" cy="6813817"/>
              </a:xfrm>
              <a:prstGeom prst="line">
                <a:avLst/>
              </a:prstGeom>
              <a:ln w="12700" cap="flat">
                <a:solidFill>
                  <a:srgbClr val="D08F6F">
                    <a:alpha val="3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488321" y="3356748"/>
                <a:ext cx="0" cy="6796259"/>
              </a:xfrm>
              <a:prstGeom prst="line">
                <a:avLst/>
              </a:prstGeom>
              <a:ln w="12700" cap="flat">
                <a:solidFill>
                  <a:srgbClr val="D08F6F">
                    <a:alpha val="3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20678" y="3347969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20678" y="3834330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20678" y="4320691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420678" y="4807052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20678" y="5293413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20678" y="5779774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420678" y="6266135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20678" y="6752496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20678" y="7238857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20678" y="7725218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20678" y="8211580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20678" y="8697941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20678" y="9184302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20678" y="9670663"/>
                <a:ext cx="6718645" cy="0"/>
              </a:xfrm>
              <a:prstGeom prst="line">
                <a:avLst/>
              </a:prstGeom>
              <a:ln w="6350" cap="flat">
                <a:solidFill>
                  <a:srgbClr val="D08F6F">
                    <a:alpha val="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120950" y="3030812"/>
                <a:ext cx="786892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FFFAE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Name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3303724" y="3030812"/>
                <a:ext cx="486655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FFFAE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Phone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5195235" y="3030812"/>
                <a:ext cx="1229978" cy="153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FFFAE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Volunteer Task</a:t>
                </a:r>
              </a:p>
            </p:txBody>
          </p:sp>
        </p:grpSp>
        <p:sp>
          <p:nvSpPr>
            <p:cNvPr id="34" name="QuickSignup"/>
            <p:cNvSpPr/>
            <p:nvPr/>
          </p:nvSpPr>
          <p:spPr>
            <a:xfrm rot="5400000">
              <a:off x="6974256" y="9847681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Albert Sans Black</vt:lpstr>
      <vt:lpstr>Albert Sans</vt:lpstr>
      <vt:lpstr>Albert Sans Medium</vt:lpstr>
      <vt:lpstr>Albert Sans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Room, Event, PTO (Portrait)</dc:title>
  <dc:creator>Hoang Anh</dc:creator>
  <cp:lastModifiedBy>Hoang Anh</cp:lastModifiedBy>
  <cp:revision>50</cp:revision>
  <dcterms:created xsi:type="dcterms:W3CDTF">2006-08-16T00:00:00Z</dcterms:created>
  <dcterms:modified xsi:type="dcterms:W3CDTF">2024-10-18T16:45:15Z</dcterms:modified>
  <dc:identifier>DAGTmr1hZD0</dc:identifier>
</cp:coreProperties>
</file>