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Sora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01F"/>
    <a:srgbClr val="12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orient="horz" pos="672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PTO #2">
            <a:extLst>
              <a:ext uri="{FF2B5EF4-FFF2-40B4-BE49-F238E27FC236}">
                <a16:creationId xmlns:a16="http://schemas.microsoft.com/office/drawing/2014/main" id="{20DDE569-C4B0-D313-C491-30069B94685B}"/>
              </a:ext>
            </a:extLst>
          </p:cNvPr>
          <p:cNvGrpSpPr/>
          <p:nvPr/>
        </p:nvGrpSpPr>
        <p:grpSpPr>
          <a:xfrm>
            <a:off x="-2" y="0"/>
            <a:ext cx="7556502" cy="10394003"/>
            <a:chOff x="-2" y="0"/>
            <a:chExt cx="7556502" cy="1039400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64C1AE-65AC-89AC-4E6F-04EBF6119F8C}"/>
                </a:ext>
              </a:extLst>
            </p:cNvPr>
            <p:cNvGrpSpPr/>
            <p:nvPr/>
          </p:nvGrpSpPr>
          <p:grpSpPr>
            <a:xfrm>
              <a:off x="-1" y="0"/>
              <a:ext cx="7556497" cy="5645355"/>
              <a:chOff x="-1" y="0"/>
              <a:chExt cx="7556497" cy="5645355"/>
            </a:xfrm>
          </p:grpSpPr>
          <p:sp>
            <p:nvSpPr>
              <p:cNvPr id="2" name="Image Background"/>
              <p:cNvSpPr/>
              <p:nvPr/>
            </p:nvSpPr>
            <p:spPr>
              <a:xfrm flipH="1">
                <a:off x="-1" y="0"/>
                <a:ext cx="7556497" cy="5645355"/>
              </a:xfrm>
              <a:custGeom>
                <a:avLst/>
                <a:gdLst/>
                <a:ahLst/>
                <a:cxnLst/>
                <a:rect l="l" t="t" r="r" b="b"/>
                <a:pathLst>
                  <a:path w="8893917" h="5681355">
                    <a:moveTo>
                      <a:pt x="8893917" y="0"/>
                    </a:moveTo>
                    <a:lnTo>
                      <a:pt x="0" y="0"/>
                    </a:lnTo>
                    <a:lnTo>
                      <a:pt x="0" y="5681355"/>
                    </a:lnTo>
                    <a:lnTo>
                      <a:pt x="8893917" y="5681355"/>
                    </a:lnTo>
                    <a:lnTo>
                      <a:pt x="8893917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587" t="-638" r="-1602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 rot="10800000">
                <a:off x="0" y="0"/>
                <a:ext cx="7556496" cy="2052773"/>
              </a:xfrm>
              <a:custGeom>
                <a:avLst/>
                <a:gdLst/>
                <a:ahLst/>
                <a:cxnLst/>
                <a:rect l="l" t="t" r="r" b="b"/>
                <a:pathLst>
                  <a:path w="2894068" h="735667">
                    <a:moveTo>
                      <a:pt x="0" y="0"/>
                    </a:moveTo>
                    <a:lnTo>
                      <a:pt x="2894068" y="0"/>
                    </a:lnTo>
                    <a:lnTo>
                      <a:pt x="2894068" y="735667"/>
                    </a:lnTo>
                    <a:lnTo>
                      <a:pt x="0" y="7356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82726">
                      <a:alpha val="0"/>
                    </a:srgbClr>
                  </a:gs>
                  <a:gs pos="100000">
                    <a:srgbClr val="382726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2049A8-ABDE-396F-1800-DD3296471504}"/>
                </a:ext>
              </a:extLst>
            </p:cNvPr>
            <p:cNvGrpSpPr/>
            <p:nvPr/>
          </p:nvGrpSpPr>
          <p:grpSpPr>
            <a:xfrm>
              <a:off x="305332" y="10252789"/>
              <a:ext cx="6949336" cy="123111"/>
              <a:chOff x="305332" y="10252789"/>
              <a:chExt cx="6949336" cy="123111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5134890" y="10252789"/>
                <a:ext cx="211977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Phone Number</a:t>
                </a:r>
                <a:r>
                  <a:rPr lang="en-US" sz="800" spc="16" dirty="0">
                    <a:solidFill>
                      <a:srgbClr val="FFFFFF"/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 | (555) 123-4567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05332" y="10252789"/>
                <a:ext cx="197660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Email |</a:t>
                </a:r>
                <a:r>
                  <a:rPr lang="en-US" sz="800" spc="16" dirty="0">
                    <a:solidFill>
                      <a:srgbClr val="FFFFFF"/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 teacher.johnson@schoolmail.edu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2FE92D-AF62-4402-28BF-3F672D1999DA}"/>
                </a:ext>
              </a:extLst>
            </p:cNvPr>
            <p:cNvGrpSpPr/>
            <p:nvPr/>
          </p:nvGrpSpPr>
          <p:grpSpPr>
            <a:xfrm>
              <a:off x="303582" y="191950"/>
              <a:ext cx="6949337" cy="2362185"/>
              <a:chOff x="303582" y="191950"/>
              <a:chExt cx="6949337" cy="2362185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1675765" y="191950"/>
                <a:ext cx="4126006" cy="2362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350" b="1" spc="-461" dirty="0">
                    <a:solidFill>
                      <a:srgbClr val="FFFFFF">
                        <a:alpha val="94902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PTO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303582" y="441524"/>
                <a:ext cx="210564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00" u="none" strike="noStrike" spc="-36" dirty="0">
                    <a:solidFill>
                      <a:srgbClr val="FFFDF4">
                        <a:alpha val="80000"/>
                      </a:srgbClr>
                    </a:solidFill>
                    <a:latin typeface="Public Sans" pitchFamily="2" charset="0"/>
                    <a:ea typeface="Plus Jakarta Sans"/>
                    <a:cs typeface="Plus Jakarta Sans"/>
                    <a:sym typeface="Plus Jakarta Sans"/>
                  </a:rPr>
                  <a:t>SIGN UP SHEET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911764" y="441524"/>
                <a:ext cx="1341155" cy="3693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6" dirty="0">
                    <a:solidFill>
                      <a:srgbClr val="FFFDF4">
                        <a:alpha val="80000"/>
                      </a:srgbClr>
                    </a:solidFill>
                    <a:latin typeface="Public Sans" pitchFamily="2" charset="0"/>
                    <a:ea typeface="Plus Jakarta Sans"/>
                    <a:cs typeface="Plus Jakarta Sans"/>
                    <a:sym typeface="Plus Jakarta Sans"/>
                  </a:rPr>
                  <a:t>PARENT-TEACHER ORGANIZATION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3CCDF9-9557-997D-B98D-77A860010E6C}"/>
                </a:ext>
              </a:extLst>
            </p:cNvPr>
            <p:cNvGrpSpPr/>
            <p:nvPr/>
          </p:nvGrpSpPr>
          <p:grpSpPr>
            <a:xfrm>
              <a:off x="-2" y="756000"/>
              <a:ext cx="7556502" cy="4916497"/>
              <a:chOff x="-2" y="756000"/>
              <a:chExt cx="7556502" cy="4916497"/>
            </a:xfrm>
          </p:grpSpPr>
          <p:sp>
            <p:nvSpPr>
              <p:cNvPr id="9" name="Image"/>
              <p:cNvSpPr/>
              <p:nvPr/>
            </p:nvSpPr>
            <p:spPr>
              <a:xfrm flipH="1">
                <a:off x="-2" y="756000"/>
                <a:ext cx="7556501" cy="4889355"/>
              </a:xfrm>
              <a:custGeom>
                <a:avLst/>
                <a:gdLst/>
                <a:ahLst/>
                <a:cxnLst/>
                <a:rect l="l" t="t" r="r" b="b"/>
                <a:pathLst>
                  <a:path w="8893917" h="4889355">
                    <a:moveTo>
                      <a:pt x="8893917" y="0"/>
                    </a:moveTo>
                    <a:lnTo>
                      <a:pt x="0" y="0"/>
                    </a:lnTo>
                    <a:lnTo>
                      <a:pt x="0" y="4889355"/>
                    </a:lnTo>
                    <a:lnTo>
                      <a:pt x="8893917" y="4889355"/>
                    </a:lnTo>
                    <a:lnTo>
                      <a:pt x="8893917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5587" t="-16198" r="-1602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Gradient Overlay"/>
              <p:cNvSpPr/>
              <p:nvPr/>
            </p:nvSpPr>
            <p:spPr>
              <a:xfrm>
                <a:off x="0" y="2677142"/>
                <a:ext cx="7556500" cy="2995355"/>
              </a:xfrm>
              <a:custGeom>
                <a:avLst/>
                <a:gdLst/>
                <a:ahLst/>
                <a:cxnLst/>
                <a:rect l="l" t="t" r="r" b="b"/>
                <a:pathLst>
                  <a:path w="2894068" h="1073468">
                    <a:moveTo>
                      <a:pt x="0" y="0"/>
                    </a:moveTo>
                    <a:lnTo>
                      <a:pt x="2894068" y="0"/>
                    </a:lnTo>
                    <a:lnTo>
                      <a:pt x="2894068" y="1073468"/>
                    </a:lnTo>
                    <a:lnTo>
                      <a:pt x="0" y="10734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82726">
                      <a:alpha val="0"/>
                    </a:srgbClr>
                  </a:gs>
                  <a:gs pos="100000">
                    <a:srgbClr val="382726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QuickSignup"/>
            <p:cNvSpPr/>
            <p:nvPr/>
          </p:nvSpPr>
          <p:spPr>
            <a:xfrm>
              <a:off x="3645093" y="1026079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8700"/>
              </p:ext>
            </p:extLst>
          </p:nvPr>
        </p:nvGraphicFramePr>
        <p:xfrm>
          <a:off x="303582" y="4867922"/>
          <a:ext cx="6949336" cy="5277558"/>
        </p:xfrm>
        <a:graphic>
          <a:graphicData uri="http://schemas.openxmlformats.org/drawingml/2006/table">
            <a:tbl>
              <a:tblPr/>
              <a:tblGrid>
                <a:gridCol w="173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Parent's Name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7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Student's Name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7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Phone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7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Volunteer Role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9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Public Sans</vt:lpstr>
      <vt:lpstr>Sora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Room, Event, PTO (Portrait)</dc:title>
  <cp:lastModifiedBy>Hoang Anh</cp:lastModifiedBy>
  <cp:revision>49</cp:revision>
  <dcterms:created xsi:type="dcterms:W3CDTF">2006-08-16T00:00:00Z</dcterms:created>
  <dcterms:modified xsi:type="dcterms:W3CDTF">2024-10-18T16:52:41Z</dcterms:modified>
  <dc:identifier>DAGTmr1hZD0</dc:identifier>
</cp:coreProperties>
</file>