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</p:sldIdLst>
  <p:sldSz cx="7556500" cy="10693400"/>
  <p:notesSz cx="6858000" cy="9144000"/>
  <p:embeddedFontLst>
    <p:embeddedFont>
      <p:font typeface="Plus Jakarta Sans" pitchFamily="2" charset="0"/>
      <p:regular r:id="rId3"/>
      <p:bold r:id="rId4"/>
      <p:italic r:id="rId5"/>
      <p:boldItalic r:id="rId6"/>
    </p:embeddedFont>
    <p:embeddedFont>
      <p:font typeface="Sora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01F"/>
    <a:srgbClr val="122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52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2" orient="horz" pos="6728" userDrawn="1">
          <p15:clr>
            <a:srgbClr val="F26B43"/>
          </p15:clr>
        </p15:guide>
        <p15:guide id="3" pos="4760" userDrawn="1">
          <p15:clr>
            <a:srgbClr val="F26B43"/>
          </p15:clr>
        </p15:guide>
        <p15:guide id="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8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PTO #3">
            <a:extLst>
              <a:ext uri="{FF2B5EF4-FFF2-40B4-BE49-F238E27FC236}">
                <a16:creationId xmlns:a16="http://schemas.microsoft.com/office/drawing/2014/main" id="{241280E3-8595-CA19-2A90-E4EAFB150DB5}"/>
              </a:ext>
            </a:extLst>
          </p:cNvPr>
          <p:cNvGrpSpPr/>
          <p:nvPr/>
        </p:nvGrpSpPr>
        <p:grpSpPr>
          <a:xfrm>
            <a:off x="0" y="323585"/>
            <a:ext cx="7560000" cy="10160973"/>
            <a:chOff x="0" y="323585"/>
            <a:chExt cx="7560000" cy="1016097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906A616-19ED-8555-1359-7D4EF6257B82}"/>
                </a:ext>
              </a:extLst>
            </p:cNvPr>
            <p:cNvGrpSpPr/>
            <p:nvPr/>
          </p:nvGrpSpPr>
          <p:grpSpPr>
            <a:xfrm>
              <a:off x="442558" y="323585"/>
              <a:ext cx="6674884" cy="3896411"/>
              <a:chOff x="442558" y="323585"/>
              <a:chExt cx="6674884" cy="389641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442558" y="323585"/>
                <a:ext cx="6674884" cy="3896411"/>
              </a:xfrm>
              <a:custGeom>
                <a:avLst/>
                <a:gdLst/>
                <a:ahLst/>
                <a:cxnLst/>
                <a:rect l="l" t="t" r="r" b="b"/>
                <a:pathLst>
                  <a:path w="2392128" h="1396386">
                    <a:moveTo>
                      <a:pt x="0" y="0"/>
                    </a:moveTo>
                    <a:lnTo>
                      <a:pt x="2392128" y="0"/>
                    </a:lnTo>
                    <a:lnTo>
                      <a:pt x="2392128" y="1396386"/>
                    </a:lnTo>
                    <a:lnTo>
                      <a:pt x="0" y="1396386"/>
                    </a:lnTo>
                    <a:close/>
                  </a:path>
                </a:pathLst>
              </a:custGeom>
              <a:solidFill>
                <a:srgbClr val="62967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634266" y="475985"/>
                <a:ext cx="6291467" cy="3591611"/>
              </a:xfrm>
              <a:custGeom>
                <a:avLst/>
                <a:gdLst/>
                <a:ahLst/>
                <a:cxnLst/>
                <a:rect l="l" t="t" r="r" b="b"/>
                <a:pathLst>
                  <a:path w="2254720" h="1287152">
                    <a:moveTo>
                      <a:pt x="0" y="0"/>
                    </a:moveTo>
                    <a:lnTo>
                      <a:pt x="2254720" y="0"/>
                    </a:lnTo>
                    <a:lnTo>
                      <a:pt x="2254720" y="1287152"/>
                    </a:lnTo>
                    <a:lnTo>
                      <a:pt x="0" y="1287152"/>
                    </a:lnTo>
                    <a:close/>
                  </a:path>
                </a:pathLst>
              </a:custGeom>
              <a:solidFill>
                <a:srgbClr val="51816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4830837" y="2152288"/>
                <a:ext cx="1787768" cy="377057"/>
              </a:xfrm>
              <a:custGeom>
                <a:avLst/>
                <a:gdLst/>
                <a:ahLst/>
                <a:cxnLst/>
                <a:rect l="l" t="t" r="r" b="b"/>
                <a:pathLst>
                  <a:path w="2383690" h="502742">
                    <a:moveTo>
                      <a:pt x="0" y="0"/>
                    </a:moveTo>
                    <a:lnTo>
                      <a:pt x="2383691" y="0"/>
                    </a:lnTo>
                    <a:lnTo>
                      <a:pt x="2383691" y="502742"/>
                    </a:lnTo>
                    <a:lnTo>
                      <a:pt x="0" y="5027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94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 rot="155150">
                <a:off x="3185851" y="1189902"/>
                <a:ext cx="525881" cy="447476"/>
              </a:xfrm>
              <a:custGeom>
                <a:avLst/>
                <a:gdLst/>
                <a:ahLst/>
                <a:cxnLst/>
                <a:rect l="l" t="t" r="r" b="b"/>
                <a:pathLst>
                  <a:path w="701174" h="596635">
                    <a:moveTo>
                      <a:pt x="0" y="0"/>
                    </a:moveTo>
                    <a:lnTo>
                      <a:pt x="701174" y="0"/>
                    </a:lnTo>
                    <a:lnTo>
                      <a:pt x="701174" y="596636"/>
                    </a:lnTo>
                    <a:lnTo>
                      <a:pt x="0" y="59663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9499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860798" y="1622458"/>
                <a:ext cx="762476" cy="1181301"/>
              </a:xfrm>
              <a:custGeom>
                <a:avLst/>
                <a:gdLst/>
                <a:ahLst/>
                <a:cxnLst/>
                <a:rect l="l" t="t" r="r" b="b"/>
                <a:pathLst>
                  <a:path w="1016635" h="1575068">
                    <a:moveTo>
                      <a:pt x="0" y="0"/>
                    </a:moveTo>
                    <a:lnTo>
                      <a:pt x="1016635" y="0"/>
                    </a:lnTo>
                    <a:lnTo>
                      <a:pt x="1016635" y="1575068"/>
                    </a:lnTo>
                    <a:lnTo>
                      <a:pt x="0" y="15750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9499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3757567" y="1450964"/>
                <a:ext cx="1135307" cy="939208"/>
              </a:xfrm>
              <a:custGeom>
                <a:avLst/>
                <a:gdLst/>
                <a:ahLst/>
                <a:cxnLst/>
                <a:rect l="l" t="t" r="r" b="b"/>
                <a:pathLst>
                  <a:path w="1513742" h="1252277">
                    <a:moveTo>
                      <a:pt x="0" y="0"/>
                    </a:moveTo>
                    <a:lnTo>
                      <a:pt x="1513742" y="0"/>
                    </a:lnTo>
                    <a:lnTo>
                      <a:pt x="1513742" y="1252278"/>
                    </a:lnTo>
                    <a:lnTo>
                      <a:pt x="0" y="12522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9499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355011" y="903364"/>
                <a:ext cx="816734" cy="898408"/>
              </a:xfrm>
              <a:custGeom>
                <a:avLst/>
                <a:gdLst/>
                <a:ahLst/>
                <a:cxnLst/>
                <a:rect l="l" t="t" r="r" b="b"/>
                <a:pathLst>
                  <a:path w="1088979" h="1197877">
                    <a:moveTo>
                      <a:pt x="0" y="0"/>
                    </a:moveTo>
                    <a:lnTo>
                      <a:pt x="1088979" y="0"/>
                    </a:lnTo>
                    <a:lnTo>
                      <a:pt x="1088979" y="1197877"/>
                    </a:lnTo>
                    <a:lnTo>
                      <a:pt x="0" y="11978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alphaModFix amt="9499"/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486820" y="977920"/>
                <a:ext cx="1257442" cy="1053965"/>
              </a:xfrm>
              <a:custGeom>
                <a:avLst/>
                <a:gdLst/>
                <a:ahLst/>
                <a:cxnLst/>
                <a:rect l="l" t="t" r="r" b="b"/>
                <a:pathLst>
                  <a:path w="1676589" h="1405286">
                    <a:moveTo>
                      <a:pt x="0" y="0"/>
                    </a:moveTo>
                    <a:lnTo>
                      <a:pt x="1676588" y="0"/>
                    </a:lnTo>
                    <a:lnTo>
                      <a:pt x="1676588" y="1405286"/>
                    </a:lnTo>
                    <a:lnTo>
                      <a:pt x="0" y="14052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alphaModFix amt="9499"/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2283188" y="583529"/>
                <a:ext cx="991400" cy="1172624"/>
              </a:xfrm>
              <a:custGeom>
                <a:avLst/>
                <a:gdLst/>
                <a:ahLst/>
                <a:cxnLst/>
                <a:rect l="l" t="t" r="r" b="b"/>
                <a:pathLst>
                  <a:path w="1321867" h="1563498">
                    <a:moveTo>
                      <a:pt x="0" y="0"/>
                    </a:moveTo>
                    <a:lnTo>
                      <a:pt x="1321867" y="0"/>
                    </a:lnTo>
                    <a:lnTo>
                      <a:pt x="1321867" y="1563498"/>
                    </a:lnTo>
                    <a:lnTo>
                      <a:pt x="0" y="15634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alphaModFix amt="9499"/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4590507" y="2597761"/>
                <a:ext cx="1258003" cy="276761"/>
              </a:xfrm>
              <a:custGeom>
                <a:avLst/>
                <a:gdLst/>
                <a:ahLst/>
                <a:cxnLst/>
                <a:rect l="l" t="t" r="r" b="b"/>
                <a:pathLst>
                  <a:path w="1677337" h="369014">
                    <a:moveTo>
                      <a:pt x="0" y="0"/>
                    </a:moveTo>
                    <a:lnTo>
                      <a:pt x="1677337" y="0"/>
                    </a:lnTo>
                    <a:lnTo>
                      <a:pt x="1677337" y="369014"/>
                    </a:lnTo>
                    <a:lnTo>
                      <a:pt x="0" y="3690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alphaModFix amt="9499"/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1855890" y="1866676"/>
                <a:ext cx="1626348" cy="434678"/>
              </a:xfrm>
              <a:custGeom>
                <a:avLst/>
                <a:gdLst/>
                <a:ahLst/>
                <a:cxnLst/>
                <a:rect l="l" t="t" r="r" b="b"/>
                <a:pathLst>
                  <a:path w="2168464" h="579571">
                    <a:moveTo>
                      <a:pt x="0" y="0"/>
                    </a:moveTo>
                    <a:lnTo>
                      <a:pt x="2168463" y="0"/>
                    </a:lnTo>
                    <a:lnTo>
                      <a:pt x="2168463" y="579571"/>
                    </a:lnTo>
                    <a:lnTo>
                      <a:pt x="0" y="5795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alphaModFix amt="9499"/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5000410" y="1352569"/>
                <a:ext cx="478161" cy="647756"/>
              </a:xfrm>
              <a:custGeom>
                <a:avLst/>
                <a:gdLst/>
                <a:ahLst/>
                <a:cxnLst/>
                <a:rect l="l" t="t" r="r" b="b"/>
                <a:pathLst>
                  <a:path w="637548" h="863674">
                    <a:moveTo>
                      <a:pt x="0" y="0"/>
                    </a:moveTo>
                    <a:lnTo>
                      <a:pt x="637549" y="0"/>
                    </a:lnTo>
                    <a:lnTo>
                      <a:pt x="637549" y="863674"/>
                    </a:lnTo>
                    <a:lnTo>
                      <a:pt x="0" y="8636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0">
                  <a:alphaModFix amt="9499"/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955990" y="773247"/>
                <a:ext cx="1626348" cy="434678"/>
              </a:xfrm>
              <a:custGeom>
                <a:avLst/>
                <a:gdLst/>
                <a:ahLst/>
                <a:cxnLst/>
                <a:rect l="l" t="t" r="r" b="b"/>
                <a:pathLst>
                  <a:path w="2168464" h="579571">
                    <a:moveTo>
                      <a:pt x="0" y="0"/>
                    </a:moveTo>
                    <a:lnTo>
                      <a:pt x="2168464" y="0"/>
                    </a:lnTo>
                    <a:lnTo>
                      <a:pt x="2168464" y="579571"/>
                    </a:lnTo>
                    <a:lnTo>
                      <a:pt x="0" y="5795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alphaModFix amt="9499"/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1966493" y="2417938"/>
                <a:ext cx="2006061" cy="324617"/>
              </a:xfrm>
              <a:custGeom>
                <a:avLst/>
                <a:gdLst/>
                <a:ahLst/>
                <a:cxnLst/>
                <a:rect l="l" t="t" r="r" b="b"/>
                <a:pathLst>
                  <a:path w="2674748" h="432823">
                    <a:moveTo>
                      <a:pt x="0" y="0"/>
                    </a:moveTo>
                    <a:lnTo>
                      <a:pt x="2674748" y="0"/>
                    </a:lnTo>
                    <a:lnTo>
                      <a:pt x="2674748" y="432823"/>
                    </a:lnTo>
                    <a:lnTo>
                      <a:pt x="0" y="4328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alphaModFix amt="9499"/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D1BE546-D426-469B-CF79-E61017A652F3}"/>
                </a:ext>
              </a:extLst>
            </p:cNvPr>
            <p:cNvGrpSpPr/>
            <p:nvPr/>
          </p:nvGrpSpPr>
          <p:grpSpPr>
            <a:xfrm>
              <a:off x="1440789" y="599894"/>
              <a:ext cx="4795480" cy="1946687"/>
              <a:chOff x="1440789" y="599894"/>
              <a:chExt cx="4795480" cy="1946687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1440789" y="599894"/>
                <a:ext cx="3400542" cy="19466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650" b="1" spc="-380" dirty="0">
                    <a:solidFill>
                      <a:srgbClr val="FFD3A7">
                        <a:alpha val="94902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PTO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562709" y="688530"/>
                <a:ext cx="1735417" cy="1537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999" u="none" strike="noStrike" spc="-29" dirty="0">
                    <a:solidFill>
                      <a:srgbClr val="FFFDF4">
                        <a:alpha val="80000"/>
                      </a:srgbClr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SIGN UP SHEET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5130925" y="1800960"/>
                <a:ext cx="1105344" cy="3075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999" spc="-29" dirty="0">
                    <a:solidFill>
                      <a:srgbClr val="FFFDF4">
                        <a:alpha val="80000"/>
                      </a:srgbClr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PARENT-TEACHER ORGANIZATION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8480737-79DC-92F1-7FE1-018243038B35}"/>
                </a:ext>
              </a:extLst>
            </p:cNvPr>
            <p:cNvGrpSpPr/>
            <p:nvPr/>
          </p:nvGrpSpPr>
          <p:grpSpPr>
            <a:xfrm>
              <a:off x="0" y="1609985"/>
              <a:ext cx="7560000" cy="6019532"/>
              <a:chOff x="0" y="1609985"/>
              <a:chExt cx="7560000" cy="6019532"/>
            </a:xfrm>
          </p:grpSpPr>
          <p:sp>
            <p:nvSpPr>
              <p:cNvPr id="26" name="Freeform 26"/>
              <p:cNvSpPr/>
              <p:nvPr/>
            </p:nvSpPr>
            <p:spPr>
              <a:xfrm rot="20265640">
                <a:off x="3845471" y="1907586"/>
                <a:ext cx="1027887" cy="428947"/>
              </a:xfrm>
              <a:custGeom>
                <a:avLst/>
                <a:gdLst/>
                <a:ahLst/>
                <a:cxnLst/>
                <a:rect l="l" t="t" r="r" b="b"/>
                <a:pathLst>
                  <a:path w="368372" h="153725">
                    <a:moveTo>
                      <a:pt x="0" y="0"/>
                    </a:moveTo>
                    <a:lnTo>
                      <a:pt x="368372" y="0"/>
                    </a:lnTo>
                    <a:lnTo>
                      <a:pt x="368372" y="153725"/>
                    </a:lnTo>
                    <a:lnTo>
                      <a:pt x="0" y="15372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18164">
                      <a:alpha val="0"/>
                    </a:srgbClr>
                  </a:gs>
                  <a:gs pos="100000">
                    <a:srgbClr val="518164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28"/>
              <p:cNvSpPr/>
              <p:nvPr/>
            </p:nvSpPr>
            <p:spPr>
              <a:xfrm flipH="1">
                <a:off x="442558" y="1609985"/>
                <a:ext cx="6674884" cy="6019532"/>
              </a:xfrm>
              <a:custGeom>
                <a:avLst/>
                <a:gdLst/>
                <a:ahLst/>
                <a:cxnLst/>
                <a:rect l="l" t="t" r="r" b="b"/>
                <a:pathLst>
                  <a:path w="6674884" h="6019532">
                    <a:moveTo>
                      <a:pt x="6674884" y="0"/>
                    </a:moveTo>
                    <a:lnTo>
                      <a:pt x="0" y="0"/>
                    </a:lnTo>
                    <a:lnTo>
                      <a:pt x="0" y="6019532"/>
                    </a:lnTo>
                    <a:lnTo>
                      <a:pt x="6674884" y="6019532"/>
                    </a:lnTo>
                    <a:lnTo>
                      <a:pt x="6674884" y="0"/>
                    </a:lnTo>
                    <a:close/>
                  </a:path>
                </a:pathLst>
              </a:custGeom>
              <a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0" y="4219996"/>
                <a:ext cx="7560000" cy="799510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28652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286526"/>
                    </a:lnTo>
                    <a:lnTo>
                      <a:pt x="0" y="28652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18164">
                      <a:alpha val="0"/>
                    </a:srgbClr>
                  </a:gs>
                  <a:gs pos="100000">
                    <a:srgbClr val="518164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1F70507-30BC-E67F-1F15-44C38761E99D}"/>
                </a:ext>
              </a:extLst>
            </p:cNvPr>
            <p:cNvGrpSpPr/>
            <p:nvPr/>
          </p:nvGrpSpPr>
          <p:grpSpPr>
            <a:xfrm>
              <a:off x="442558" y="4852576"/>
              <a:ext cx="6674884" cy="5409882"/>
              <a:chOff x="442558" y="4852576"/>
              <a:chExt cx="6674884" cy="5409882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442558" y="4852576"/>
                <a:ext cx="6674884" cy="5409882"/>
              </a:xfrm>
              <a:custGeom>
                <a:avLst/>
                <a:gdLst/>
                <a:ahLst/>
                <a:cxnLst/>
                <a:rect l="l" t="t" r="r" b="b"/>
                <a:pathLst>
                  <a:path w="2879561" h="2333836">
                    <a:moveTo>
                      <a:pt x="0" y="0"/>
                    </a:moveTo>
                    <a:lnTo>
                      <a:pt x="2879561" y="0"/>
                    </a:lnTo>
                    <a:lnTo>
                      <a:pt x="2879561" y="2333836"/>
                    </a:lnTo>
                    <a:lnTo>
                      <a:pt x="0" y="2333836"/>
                    </a:lnTo>
                    <a:close/>
                  </a:path>
                </a:pathLst>
              </a:custGeom>
              <a:solidFill>
                <a:srgbClr val="FFFD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442558" y="4852576"/>
                <a:ext cx="6674884" cy="420175"/>
              </a:xfrm>
              <a:custGeom>
                <a:avLst/>
                <a:gdLst/>
                <a:ahLst/>
                <a:cxnLst/>
                <a:rect l="l" t="t" r="r" b="b"/>
                <a:pathLst>
                  <a:path w="2879561" h="181264">
                    <a:moveTo>
                      <a:pt x="0" y="0"/>
                    </a:moveTo>
                    <a:lnTo>
                      <a:pt x="2879561" y="0"/>
                    </a:lnTo>
                    <a:lnTo>
                      <a:pt x="2879561" y="181264"/>
                    </a:lnTo>
                    <a:lnTo>
                      <a:pt x="0" y="181264"/>
                    </a:lnTo>
                    <a:close/>
                  </a:path>
                </a:pathLst>
              </a:custGeom>
              <a:solidFill>
                <a:srgbClr val="FFD3A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 flipV="1">
                <a:off x="2111279" y="4852576"/>
                <a:ext cx="0" cy="5409882"/>
              </a:xfrm>
              <a:prstGeom prst="line">
                <a:avLst/>
              </a:prstGeom>
              <a:ln w="6350" cap="flat">
                <a:solidFill>
                  <a:srgbClr val="518164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 flipV="1">
                <a:off x="5448721" y="4852576"/>
                <a:ext cx="0" cy="5409882"/>
              </a:xfrm>
              <a:prstGeom prst="line">
                <a:avLst/>
              </a:prstGeom>
              <a:ln w="6350" cap="flat">
                <a:solidFill>
                  <a:srgbClr val="518164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 flipV="1">
                <a:off x="3780000" y="4860513"/>
                <a:ext cx="0" cy="5401945"/>
              </a:xfrm>
              <a:prstGeom prst="line">
                <a:avLst/>
              </a:prstGeom>
              <a:ln w="6350" cap="flat">
                <a:solidFill>
                  <a:srgbClr val="518164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442558" y="8180635"/>
                <a:ext cx="6674884" cy="0"/>
              </a:xfrm>
              <a:prstGeom prst="line">
                <a:avLst/>
              </a:prstGeom>
              <a:ln w="6350" cap="flat">
                <a:solidFill>
                  <a:srgbClr val="51816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442558" y="5688163"/>
                <a:ext cx="6674884" cy="0"/>
              </a:xfrm>
              <a:prstGeom prst="line">
                <a:avLst/>
              </a:prstGeom>
              <a:ln w="6350" cap="flat">
                <a:solidFill>
                  <a:srgbClr val="51816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442558" y="6518987"/>
                <a:ext cx="6674884" cy="0"/>
              </a:xfrm>
              <a:prstGeom prst="line">
                <a:avLst/>
              </a:prstGeom>
              <a:ln w="6350" cap="flat">
                <a:solidFill>
                  <a:srgbClr val="51816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442558" y="6934399"/>
                <a:ext cx="6674884" cy="0"/>
              </a:xfrm>
              <a:prstGeom prst="line">
                <a:avLst/>
              </a:prstGeom>
              <a:ln w="6350" cap="flat">
                <a:solidFill>
                  <a:srgbClr val="51816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442558" y="7349811"/>
                <a:ext cx="6674884" cy="0"/>
              </a:xfrm>
              <a:prstGeom prst="line">
                <a:avLst/>
              </a:prstGeom>
              <a:ln w="6350" cap="flat">
                <a:solidFill>
                  <a:srgbClr val="51816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442558" y="7765223"/>
                <a:ext cx="6674884" cy="0"/>
              </a:xfrm>
              <a:prstGeom prst="line">
                <a:avLst/>
              </a:prstGeom>
              <a:ln w="6350" cap="flat">
                <a:solidFill>
                  <a:srgbClr val="51816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442558" y="6103575"/>
                <a:ext cx="6674884" cy="0"/>
              </a:xfrm>
              <a:prstGeom prst="line">
                <a:avLst/>
              </a:prstGeom>
              <a:ln w="6350" cap="flat">
                <a:solidFill>
                  <a:srgbClr val="51816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442558" y="8596047"/>
                <a:ext cx="6674884" cy="0"/>
              </a:xfrm>
              <a:prstGeom prst="line">
                <a:avLst/>
              </a:prstGeom>
              <a:ln w="6350" cap="flat">
                <a:solidFill>
                  <a:srgbClr val="51816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442558" y="9011459"/>
                <a:ext cx="6674884" cy="0"/>
              </a:xfrm>
              <a:prstGeom prst="line">
                <a:avLst/>
              </a:prstGeom>
              <a:ln w="6350" cap="flat">
                <a:solidFill>
                  <a:srgbClr val="51816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442558" y="9426871"/>
                <a:ext cx="6674884" cy="0"/>
              </a:xfrm>
              <a:prstGeom prst="line">
                <a:avLst/>
              </a:prstGeom>
              <a:ln w="6350" cap="flat">
                <a:solidFill>
                  <a:srgbClr val="51816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442558" y="9842283"/>
                <a:ext cx="6674884" cy="0"/>
              </a:xfrm>
              <a:prstGeom prst="line">
                <a:avLst/>
              </a:prstGeom>
              <a:ln w="6350" cap="flat">
                <a:solidFill>
                  <a:srgbClr val="51816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879688" y="5017779"/>
                <a:ext cx="801605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spc="56" dirty="0">
                    <a:solidFill>
                      <a:srgbClr val="0A8049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PARENT'S NAME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2374106" y="5017779"/>
                <a:ext cx="1145448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spc="56" dirty="0">
                    <a:solidFill>
                      <a:srgbClr val="0A8049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STUDENT’S NAME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5753996" y="5017779"/>
                <a:ext cx="1051026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spc="56" dirty="0">
                    <a:solidFill>
                      <a:srgbClr val="0A8049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SKILLS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4087657" y="5017779"/>
                <a:ext cx="1051026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spc="56" dirty="0">
                    <a:solidFill>
                      <a:srgbClr val="0A8049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PHONE</a:t>
                </a:r>
              </a:p>
            </p:txBody>
          </p:sp>
        </p:grpSp>
        <p:sp>
          <p:nvSpPr>
            <p:cNvPr id="53" name="QuickSignup"/>
            <p:cNvSpPr/>
            <p:nvPr/>
          </p:nvSpPr>
          <p:spPr>
            <a:xfrm>
              <a:off x="3449549" y="10351345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80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Plus Jakarta Sans</vt:lpstr>
      <vt:lpstr>Calibri</vt:lpstr>
      <vt:lpstr>Sora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Room, Event, PTO (Portrait)</dc:title>
  <dc:creator>Hoang Anh</dc:creator>
  <cp:lastModifiedBy>Hoang Anh</cp:lastModifiedBy>
  <cp:revision>50</cp:revision>
  <dcterms:created xsi:type="dcterms:W3CDTF">2006-08-16T00:00:00Z</dcterms:created>
  <dcterms:modified xsi:type="dcterms:W3CDTF">2024-10-18T17:03:16Z</dcterms:modified>
  <dc:identifier>DAGTmr1hZD0</dc:identifier>
</cp:coreProperties>
</file>