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Host Grotesk" panose="020B0504030402000203" pitchFamily="34" charset="0"/>
      <p:regular r:id="rId3"/>
      <p:bold r:id="rId4"/>
      <p:italic r:id="rId5"/>
      <p:boldItalic r:id="rId6"/>
    </p:embeddedFont>
    <p:embeddedFont>
      <p:font typeface="Host Grotesk SemiBold" panose="020B0504030402000203" pitchFamily="34" charset="0"/>
      <p:bold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9"/>
    <a:srgbClr val="664A35"/>
    <a:srgbClr val="B16867"/>
    <a:srgbClr val="D40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0" autoAdjust="0"/>
    <p:restoredTop sz="94622" autoAdjust="0"/>
  </p:normalViewPr>
  <p:slideViewPr>
    <p:cSldViewPr>
      <p:cViewPr>
        <p:scale>
          <a:sx n="75" d="100"/>
          <a:sy n="75" d="100"/>
        </p:scale>
        <p:origin x="254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ewsletter #2">
            <a:extLst>
              <a:ext uri="{FF2B5EF4-FFF2-40B4-BE49-F238E27FC236}">
                <a16:creationId xmlns:a16="http://schemas.microsoft.com/office/drawing/2014/main" id="{E6F42586-8DAC-6733-433C-C4E817FBE88E}"/>
              </a:ext>
            </a:extLst>
          </p:cNvPr>
          <p:cNvGrpSpPr/>
          <p:nvPr/>
        </p:nvGrpSpPr>
        <p:grpSpPr>
          <a:xfrm>
            <a:off x="-214087" y="141327"/>
            <a:ext cx="7847515" cy="10268911"/>
            <a:chOff x="-214087" y="141327"/>
            <a:chExt cx="7847515" cy="102689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2304A8-61AC-F32B-7A65-E7C6469C7A87}"/>
                </a:ext>
              </a:extLst>
            </p:cNvPr>
            <p:cNvGrpSpPr/>
            <p:nvPr/>
          </p:nvGrpSpPr>
          <p:grpSpPr>
            <a:xfrm>
              <a:off x="279825" y="1733992"/>
              <a:ext cx="6996850" cy="6996850"/>
              <a:chOff x="279825" y="1733992"/>
              <a:chExt cx="6996850" cy="6996850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279825" y="1733992"/>
                <a:ext cx="6996850" cy="6996850"/>
              </a:xfrm>
              <a:custGeom>
                <a:avLst/>
                <a:gdLst/>
                <a:ahLst/>
                <a:cxnLst/>
                <a:rect l="l" t="t" r="r" b="b"/>
                <a:pathLst>
                  <a:path w="6996850" h="6996850">
                    <a:moveTo>
                      <a:pt x="0" y="0"/>
                    </a:moveTo>
                    <a:lnTo>
                      <a:pt x="6996850" y="0"/>
                    </a:lnTo>
                    <a:lnTo>
                      <a:pt x="6996850" y="6996850"/>
                    </a:lnTo>
                    <a:lnTo>
                      <a:pt x="0" y="69968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1344139" y="3223478"/>
                <a:ext cx="4871722" cy="487172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B16867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6F07D0-0148-B997-8CAF-29F7EE6F782A}"/>
                </a:ext>
              </a:extLst>
            </p:cNvPr>
            <p:cNvGrpSpPr/>
            <p:nvPr/>
          </p:nvGrpSpPr>
          <p:grpSpPr>
            <a:xfrm>
              <a:off x="-214087" y="141327"/>
              <a:ext cx="7847515" cy="2000548"/>
              <a:chOff x="-214087" y="141327"/>
              <a:chExt cx="7847515" cy="2000548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-214087" y="141327"/>
                <a:ext cx="7847515" cy="20005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3000" spc="-1105" dirty="0">
                    <a:solidFill>
                      <a:srgbClr val="B16867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Newsle</a:t>
                </a:r>
                <a:r>
                  <a:rPr lang="en-US" sz="13000" i="1" spc="-1105" dirty="0">
                    <a:solidFill>
                      <a:srgbClr val="B16867"/>
                    </a:solidFill>
                    <a:latin typeface="Playfair Display" pitchFamily="2" charset="0"/>
                    <a:ea typeface="Playfair Display Italics"/>
                    <a:cs typeface="Playfair Display Italics"/>
                    <a:sym typeface="Playfair Display Italics"/>
                  </a:rPr>
                  <a:t>tt</a:t>
                </a:r>
                <a:r>
                  <a:rPr lang="en-US" sz="13000" spc="-1105" dirty="0">
                    <a:solidFill>
                      <a:srgbClr val="B16867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er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67636" y="331797"/>
                <a:ext cx="1831020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050" u="none" strike="noStrike" spc="-58" dirty="0">
                    <a:solidFill>
                      <a:srgbClr val="B16867">
                        <a:alpha val="6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sign up sheet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95DE28-F5E0-E6AC-FF25-CE2106AA413C}"/>
                </a:ext>
              </a:extLst>
            </p:cNvPr>
            <p:cNvGrpSpPr/>
            <p:nvPr/>
          </p:nvGrpSpPr>
          <p:grpSpPr>
            <a:xfrm>
              <a:off x="5941466" y="2986036"/>
              <a:ext cx="1088863" cy="743272"/>
              <a:chOff x="5941466" y="2986036"/>
              <a:chExt cx="1088863" cy="743272"/>
            </a:xfrm>
          </p:grpSpPr>
          <p:sp>
            <p:nvSpPr>
              <p:cNvPr id="12" name="AutoShape 12"/>
              <p:cNvSpPr/>
              <p:nvPr/>
            </p:nvSpPr>
            <p:spPr>
              <a:xfrm>
                <a:off x="5959521" y="3121697"/>
                <a:ext cx="0" cy="127057"/>
              </a:xfrm>
              <a:prstGeom prst="line">
                <a:avLst/>
              </a:prstGeom>
              <a:ln w="6350" cap="flat">
                <a:solidFill>
                  <a:srgbClr val="B168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941466" y="2986036"/>
                <a:ext cx="1027568" cy="1000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650" b="1" spc="-36" dirty="0">
                    <a:solidFill>
                      <a:srgbClr val="11100B">
                        <a:alpha val="69804"/>
                      </a:srgbClr>
                    </a:solidFill>
                    <a:latin typeface="Host Grotesk" panose="020B0504030402000203" pitchFamily="34" charset="0"/>
                    <a:ea typeface="Host Grotesk Bold"/>
                    <a:cs typeface="Host Grotesk Bold"/>
                    <a:sym typeface="Host Grotesk Bold"/>
                  </a:rPr>
                  <a:t>What you'll get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941466" y="3302716"/>
                <a:ext cx="1088863" cy="4265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070"/>
                  </a:lnSpc>
                  <a:spcBef>
                    <a:spcPct val="0"/>
                  </a:spcBef>
                </a:pPr>
                <a:r>
                  <a:rPr lang="en-US" sz="1050" b="1" spc="-58" dirty="0">
                    <a:solidFill>
                      <a:srgbClr val="B16867">
                        <a:alpha val="6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Weekly inspiration and exclusive sneak peeks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CF4021-C391-5F50-9DE4-B3C117AC01AC}"/>
                </a:ext>
              </a:extLst>
            </p:cNvPr>
            <p:cNvGrpSpPr/>
            <p:nvPr/>
          </p:nvGrpSpPr>
          <p:grpSpPr>
            <a:xfrm>
              <a:off x="331163" y="2986036"/>
              <a:ext cx="1296896" cy="602207"/>
              <a:chOff x="331163" y="2986036"/>
              <a:chExt cx="1296896" cy="602207"/>
            </a:xfrm>
          </p:grpSpPr>
          <p:sp>
            <p:nvSpPr>
              <p:cNvPr id="10" name="AutoShape 10"/>
              <p:cNvSpPr/>
              <p:nvPr/>
            </p:nvSpPr>
            <p:spPr>
              <a:xfrm>
                <a:off x="1614060" y="3121697"/>
                <a:ext cx="0" cy="127058"/>
              </a:xfrm>
              <a:prstGeom prst="line">
                <a:avLst/>
              </a:prstGeom>
              <a:ln w="9525" cap="flat">
                <a:solidFill>
                  <a:srgbClr val="B16867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31163" y="3302716"/>
                <a:ext cx="1296896" cy="2855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70"/>
                  </a:lnSpc>
                </a:pPr>
                <a:r>
                  <a:rPr lang="en-US" sz="1050" spc="-58" dirty="0">
                    <a:solidFill>
                      <a:srgbClr val="B16867">
                        <a:alpha val="6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  A free e book</a:t>
                </a:r>
              </a:p>
              <a:p>
                <a:pPr marL="0" lvl="0" indent="0" algn="r">
                  <a:lnSpc>
                    <a:spcPts val="1070"/>
                  </a:lnSpc>
                  <a:spcBef>
                    <a:spcPct val="0"/>
                  </a:spcBef>
                </a:pPr>
                <a:r>
                  <a:rPr lang="en-US" sz="1050" spc="-58" dirty="0">
                    <a:solidFill>
                      <a:srgbClr val="B16867">
                        <a:alpha val="69804"/>
                      </a:srgbClr>
                    </a:solidFill>
                    <a:latin typeface="Host Grotesk SemiBold" panose="020B0504030402000203" pitchFamily="34" charset="0"/>
                    <a:ea typeface="Host Grotesk Semi-Bold"/>
                    <a:cs typeface="Host Grotesk Semi-Bold"/>
                    <a:sym typeface="Host Grotesk Semi-Bold"/>
                  </a:rPr>
                  <a:t>as a welcome gift!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04168" y="2986036"/>
                <a:ext cx="1223891" cy="1000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650" b="1" spc="-36" dirty="0">
                    <a:solidFill>
                      <a:srgbClr val="11100B">
                        <a:alpha val="69804"/>
                      </a:srgbClr>
                    </a:solidFill>
                    <a:latin typeface="Host Grotesk" panose="020B0504030402000203" pitchFamily="34" charset="0"/>
                    <a:ea typeface="Host Grotesk Bold"/>
                    <a:cs typeface="Host Grotesk Bold"/>
                    <a:sym typeface="Host Grotesk Bold"/>
                  </a:rPr>
                  <a:t>Exclusive Offers</a:t>
                </a:r>
              </a:p>
            </p:txBody>
          </p:sp>
        </p:grpSp>
        <p:sp>
          <p:nvSpPr>
            <p:cNvPr id="8" name="Image"/>
            <p:cNvSpPr/>
            <p:nvPr/>
          </p:nvSpPr>
          <p:spPr>
            <a:xfrm>
              <a:off x="1835669" y="1320100"/>
              <a:ext cx="3888663" cy="5457179"/>
            </a:xfrm>
            <a:custGeom>
              <a:avLst/>
              <a:gdLst/>
              <a:ahLst/>
              <a:cxnLst/>
              <a:rect l="l" t="t" r="r" b="b"/>
              <a:pathLst>
                <a:path w="3888663" h="5457179">
                  <a:moveTo>
                    <a:pt x="0" y="0"/>
                  </a:moveTo>
                  <a:lnTo>
                    <a:pt x="3888662" y="0"/>
                  </a:lnTo>
                  <a:lnTo>
                    <a:pt x="3888662" y="5457179"/>
                  </a:lnTo>
                  <a:lnTo>
                    <a:pt x="0" y="5457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4532" t="-64506" r="-49204" b="-8607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33314" y="4905020"/>
              <a:ext cx="1831020" cy="285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"/>
                </a:lnSpc>
              </a:pPr>
              <a:r>
                <a:rPr lang="en-US" sz="1050" i="1" spc="-58" dirty="0">
                  <a:solidFill>
                    <a:srgbClr val="FFFFFF">
                      <a:alpha val="80000"/>
                    </a:srgbClr>
                  </a:solidFill>
                  <a:latin typeface="Host Grotesk" panose="020B0504030402000203" pitchFamily="34" charset="0"/>
                  <a:ea typeface="Host Grotesk Italics"/>
                  <a:cs typeface="Host Grotesk Italics"/>
                  <a:sym typeface="Host Grotesk Italics"/>
                </a:rPr>
                <a:t>Your trust is our priority</a:t>
              </a:r>
            </a:p>
            <a:p>
              <a:pPr marL="0" lvl="0" indent="0" algn="ctr">
                <a:lnSpc>
                  <a:spcPts val="1070"/>
                </a:lnSpc>
                <a:spcBef>
                  <a:spcPct val="0"/>
                </a:spcBef>
              </a:pPr>
              <a:r>
                <a:rPr lang="en-US" sz="1050" i="1" spc="-58" dirty="0">
                  <a:solidFill>
                    <a:srgbClr val="FFFFFF">
                      <a:alpha val="80000"/>
                    </a:srgbClr>
                  </a:solidFill>
                  <a:latin typeface="Host Grotesk" panose="020B0504030402000203" pitchFamily="34" charset="0"/>
                  <a:ea typeface="Host Grotesk Italics"/>
                  <a:cs typeface="Host Grotesk Italics"/>
                  <a:sym typeface="Host Grotesk Italics"/>
                </a:rPr>
                <a:t>No spam, ever!</a:t>
              </a:r>
            </a:p>
          </p:txBody>
        </p:sp>
        <p:sp>
          <p:nvSpPr>
            <p:cNvPr id="19" name="QuickSignup"/>
            <p:cNvSpPr/>
            <p:nvPr/>
          </p:nvSpPr>
          <p:spPr>
            <a:xfrm rot="5400000">
              <a:off x="7047327" y="9986597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9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47815"/>
              </p:ext>
            </p:extLst>
          </p:nvPr>
        </p:nvGraphicFramePr>
        <p:xfrm>
          <a:off x="279826" y="5473291"/>
          <a:ext cx="6996849" cy="4936944"/>
        </p:xfrm>
        <a:graphic>
          <a:graphicData uri="http://schemas.openxmlformats.org/drawingml/2006/table">
            <a:tbl>
              <a:tblPr/>
              <a:tblGrid>
                <a:gridCol w="13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5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Full Name</a:t>
                      </a:r>
                      <a:endParaRPr lang="en-US" sz="1100" dirty="0">
                        <a:solidFill>
                          <a:srgbClr val="FFFEF9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68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Phone</a:t>
                      </a:r>
                      <a:endParaRPr lang="en-US" sz="1100" dirty="0">
                        <a:solidFill>
                          <a:srgbClr val="FFFEF9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6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Email</a:t>
                      </a:r>
                      <a:endParaRPr lang="en-US" sz="1100" dirty="0">
                        <a:solidFill>
                          <a:srgbClr val="FFFEF9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68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Topics of Interest</a:t>
                      </a:r>
                      <a:endParaRPr lang="en-US" sz="1100" dirty="0">
                        <a:solidFill>
                          <a:srgbClr val="FFFEF9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68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FFFEF9"/>
                          </a:solidFill>
                          <a:latin typeface="Playfair Display" pitchFamily="2" charset="0"/>
                          <a:ea typeface="Playfair Display Bold"/>
                          <a:cs typeface="Playfair Display Bold"/>
                          <a:sym typeface="Playfair Display Bold"/>
                        </a:rPr>
                        <a:t>Preferred Delivery Method</a:t>
                      </a:r>
                      <a:endParaRPr lang="en-US" sz="1100" dirty="0">
                        <a:solidFill>
                          <a:srgbClr val="FFFEF9"/>
                        </a:solidFill>
                        <a:latin typeface="Playfair Displ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B1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6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559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B16867"/>
                        </a:solidFill>
                        <a:latin typeface="Host Grotesk" panose="020B0504030402000203" pitchFamily="34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DAA8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Host Grotesk</vt:lpstr>
      <vt:lpstr>Playfair Display</vt:lpstr>
      <vt:lpstr>Host Grotesk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Chili Cook Off, Newsletter, White Elephant (Portrait)</dc:title>
  <dc:creator>Hoang Anh</dc:creator>
  <cp:lastModifiedBy>Hoang Anh</cp:lastModifiedBy>
  <cp:revision>17</cp:revision>
  <dcterms:created xsi:type="dcterms:W3CDTF">2006-08-16T00:00:00Z</dcterms:created>
  <dcterms:modified xsi:type="dcterms:W3CDTF">2024-11-22T09:17:00Z</dcterms:modified>
  <dc:identifier>DAGWy3sehww</dc:identifier>
</cp:coreProperties>
</file>