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  <p:embeddedFont>
      <p:font typeface="Public Sans Bold" pitchFamily="2" charset="0"/>
      <p:bold r:id="rId7"/>
    </p:embeddedFont>
    <p:embeddedFont>
      <p:font typeface="Public Sans Medium" pitchFamily="2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20D"/>
    <a:srgbClr val="13544E"/>
    <a:srgbClr val="062C1A"/>
    <a:srgbClr val="1F5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772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380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3368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orient="horz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otluck #2">
            <a:extLst>
              <a:ext uri="{FF2B5EF4-FFF2-40B4-BE49-F238E27FC236}">
                <a16:creationId xmlns:a16="http://schemas.microsoft.com/office/drawing/2014/main" id="{F7C262C6-8065-869D-9898-28E8545CC093}"/>
              </a:ext>
            </a:extLst>
          </p:cNvPr>
          <p:cNvGrpSpPr/>
          <p:nvPr/>
        </p:nvGrpSpPr>
        <p:grpSpPr>
          <a:xfrm>
            <a:off x="-157775" y="0"/>
            <a:ext cx="7717775" cy="10692002"/>
            <a:chOff x="-157775" y="0"/>
            <a:chExt cx="7717775" cy="10692002"/>
          </a:xfrm>
        </p:grpSpPr>
        <p:grpSp>
          <p:nvGrpSpPr>
            <p:cNvPr id="35" name="Background Pattern">
              <a:extLst>
                <a:ext uri="{FF2B5EF4-FFF2-40B4-BE49-F238E27FC236}">
                  <a16:creationId xmlns:a16="http://schemas.microsoft.com/office/drawing/2014/main" id="{F5B6FA6B-7080-43EF-E819-F43709A62C41}"/>
                </a:ext>
              </a:extLst>
            </p:cNvPr>
            <p:cNvGrpSpPr/>
            <p:nvPr/>
          </p:nvGrpSpPr>
          <p:grpSpPr>
            <a:xfrm>
              <a:off x="0" y="0"/>
              <a:ext cx="7560000" cy="10692002"/>
              <a:chOff x="0" y="0"/>
              <a:chExt cx="7560000" cy="106920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560000" cy="5322188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98361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98361"/>
                    </a:lnTo>
                    <a:lnTo>
                      <a:pt x="0" y="100983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4230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5369814"/>
                <a:ext cx="7560000" cy="5322188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98361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98360"/>
                    </a:lnTo>
                    <a:lnTo>
                      <a:pt x="0" y="100983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b="-4230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7" name="Text">
              <a:extLst>
                <a:ext uri="{FF2B5EF4-FFF2-40B4-BE49-F238E27FC236}">
                  <a16:creationId xmlns:a16="http://schemas.microsoft.com/office/drawing/2014/main" id="{A1586C70-A1CB-D2BF-312D-0A3D7FC5AA99}"/>
                </a:ext>
              </a:extLst>
            </p:cNvPr>
            <p:cNvGrpSpPr/>
            <p:nvPr/>
          </p:nvGrpSpPr>
          <p:grpSpPr>
            <a:xfrm>
              <a:off x="-157775" y="12700"/>
              <a:ext cx="7660492" cy="2646878"/>
              <a:chOff x="-157775" y="12700"/>
              <a:chExt cx="7660492" cy="2646878"/>
            </a:xfrm>
          </p:grpSpPr>
          <p:sp>
            <p:nvSpPr>
              <p:cNvPr id="6" name="Potluck"/>
              <p:cNvSpPr txBox="1"/>
              <p:nvPr/>
            </p:nvSpPr>
            <p:spPr>
              <a:xfrm>
                <a:off x="-157775" y="12700"/>
                <a:ext cx="7660492" cy="26468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7200" b="1" spc="-1150" dirty="0">
                    <a:solidFill>
                      <a:srgbClr val="FFFFF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Potluck</a:t>
                </a:r>
              </a:p>
            </p:txBody>
          </p:sp>
          <p:sp>
            <p:nvSpPr>
              <p:cNvPr id="30" name="Sign up Sheet"/>
              <p:cNvSpPr txBox="1"/>
              <p:nvPr/>
            </p:nvSpPr>
            <p:spPr>
              <a:xfrm>
                <a:off x="302156" y="261911"/>
                <a:ext cx="1037694" cy="2000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300" spc="-85" dirty="0">
                    <a:solidFill>
                      <a:srgbClr val="FFFFFF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Sign up Sheet</a:t>
                </a:r>
              </a:p>
            </p:txBody>
          </p:sp>
        </p:grpSp>
        <p:sp>
          <p:nvSpPr>
            <p:cNvPr id="5" name="Gradient"/>
            <p:cNvSpPr/>
            <p:nvPr/>
          </p:nvSpPr>
          <p:spPr>
            <a:xfrm>
              <a:off x="757968" y="1672365"/>
              <a:ext cx="6040563" cy="6040563"/>
            </a:xfrm>
            <a:custGeom>
              <a:avLst/>
              <a:gdLst/>
              <a:ahLst/>
              <a:cxnLst/>
              <a:rect l="l" t="t" r="r" b="b"/>
              <a:pathLst>
                <a:path w="6040563" h="6040563">
                  <a:moveTo>
                    <a:pt x="0" y="0"/>
                  </a:moveTo>
                  <a:lnTo>
                    <a:pt x="6040564" y="0"/>
                  </a:lnTo>
                  <a:lnTo>
                    <a:pt x="6040564" y="6040563"/>
                  </a:lnTo>
                  <a:lnTo>
                    <a:pt x="0" y="6040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Graphic Image" descr="A screen shot of a pot full of vegetables&#10;&#10;Description automatically generated">
              <a:extLst>
                <a:ext uri="{FF2B5EF4-FFF2-40B4-BE49-F238E27FC236}">
                  <a16:creationId xmlns:a16="http://schemas.microsoft.com/office/drawing/2014/main" id="{4F252E2A-1C8D-67E7-95EB-7A4AAFFF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2" t="13621" r="17716" b="34692"/>
            <a:stretch/>
          </p:blipFill>
          <p:spPr>
            <a:xfrm>
              <a:off x="1804879" y="1460500"/>
              <a:ext cx="4411771" cy="5521353"/>
            </a:xfrm>
            <a:prstGeom prst="rect">
              <a:avLst/>
            </a:prstGeom>
          </p:spPr>
        </p:pic>
        <p:grpSp>
          <p:nvGrpSpPr>
            <p:cNvPr id="34" name="Icons">
              <a:extLst>
                <a:ext uri="{FF2B5EF4-FFF2-40B4-BE49-F238E27FC236}">
                  <a16:creationId xmlns:a16="http://schemas.microsoft.com/office/drawing/2014/main" id="{812C2CF6-D89B-0025-3573-AE414C16293C}"/>
                </a:ext>
              </a:extLst>
            </p:cNvPr>
            <p:cNvGrpSpPr/>
            <p:nvPr/>
          </p:nvGrpSpPr>
          <p:grpSpPr>
            <a:xfrm>
              <a:off x="317812" y="2384326"/>
              <a:ext cx="6928722" cy="316591"/>
              <a:chOff x="317812" y="2384326"/>
              <a:chExt cx="6928722" cy="316591"/>
            </a:xfrm>
          </p:grpSpPr>
          <p:sp>
            <p:nvSpPr>
              <p:cNvPr id="15" name="Location icon"/>
              <p:cNvSpPr/>
              <p:nvPr/>
            </p:nvSpPr>
            <p:spPr>
              <a:xfrm>
                <a:off x="317812" y="2384326"/>
                <a:ext cx="316591" cy="316591"/>
              </a:xfrm>
              <a:custGeom>
                <a:avLst/>
                <a:gdLst/>
                <a:ahLst/>
                <a:cxnLst/>
                <a:rect l="l" t="t" r="r" b="b"/>
                <a:pathLst>
                  <a:path w="316591" h="316591">
                    <a:moveTo>
                      <a:pt x="0" y="0"/>
                    </a:moveTo>
                    <a:lnTo>
                      <a:pt x="316591" y="0"/>
                    </a:lnTo>
                    <a:lnTo>
                      <a:pt x="316591" y="316592"/>
                    </a:lnTo>
                    <a:lnTo>
                      <a:pt x="0" y="3165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8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3" name="Date icon">
                <a:extLst>
                  <a:ext uri="{FF2B5EF4-FFF2-40B4-BE49-F238E27FC236}">
                    <a16:creationId xmlns:a16="http://schemas.microsoft.com/office/drawing/2014/main" id="{585070FA-4AD5-7F51-2972-A74BF1D154DF}"/>
                  </a:ext>
                </a:extLst>
              </p:cNvPr>
              <p:cNvGrpSpPr/>
              <p:nvPr/>
            </p:nvGrpSpPr>
            <p:grpSpPr>
              <a:xfrm>
                <a:off x="6930094" y="2384326"/>
                <a:ext cx="316440" cy="316440"/>
                <a:chOff x="6930094" y="2384326"/>
                <a:chExt cx="316440" cy="31644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6930094" y="2384326"/>
                  <a:ext cx="316440" cy="3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D5A00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6930094" y="2384326"/>
                  <a:ext cx="316440" cy="3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38100" cap="sq">
                  <a:solidFill>
                    <a:srgbClr val="DFD98C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6934160" y="2388394"/>
                  <a:ext cx="308308" cy="308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67" h="252567">
                      <a:moveTo>
                        <a:pt x="0" y="0"/>
                      </a:moveTo>
                      <a:lnTo>
                        <a:pt x="252567" y="0"/>
                      </a:lnTo>
                      <a:lnTo>
                        <a:pt x="252567" y="252567"/>
                      </a:lnTo>
                      <a:lnTo>
                        <a:pt x="0" y="2525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40" name="Text">
              <a:extLst>
                <a:ext uri="{FF2B5EF4-FFF2-40B4-BE49-F238E27FC236}">
                  <a16:creationId xmlns:a16="http://schemas.microsoft.com/office/drawing/2014/main" id="{63CFE5C3-4C61-BC7A-1D42-213058022C54}"/>
                </a:ext>
              </a:extLst>
            </p:cNvPr>
            <p:cNvGrpSpPr/>
            <p:nvPr/>
          </p:nvGrpSpPr>
          <p:grpSpPr>
            <a:xfrm>
              <a:off x="302156" y="2781880"/>
              <a:ext cx="6944378" cy="1029230"/>
              <a:chOff x="302156" y="2781880"/>
              <a:chExt cx="6944378" cy="102923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28C3009-ED6A-9E73-62D5-62BACB0CD8B1}"/>
                  </a:ext>
                </a:extLst>
              </p:cNvPr>
              <p:cNvGrpSpPr/>
              <p:nvPr/>
            </p:nvGrpSpPr>
            <p:grpSpPr>
              <a:xfrm>
                <a:off x="302156" y="2781880"/>
                <a:ext cx="1502723" cy="1029230"/>
                <a:chOff x="302156" y="2781880"/>
                <a:chExt cx="1502723" cy="1029230"/>
              </a:xfrm>
            </p:grpSpPr>
            <p:sp>
              <p:nvSpPr>
                <p:cNvPr id="25" name="Bellissima"/>
                <p:cNvSpPr txBox="1"/>
                <p:nvPr/>
              </p:nvSpPr>
              <p:spPr>
                <a:xfrm>
                  <a:off x="302156" y="2781880"/>
                  <a:ext cx="1502723" cy="6412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2400" b="1" u="none" strike="noStrike" spc="-120" dirty="0">
                      <a:solidFill>
                        <a:srgbClr val="FFFFFF">
                          <a:alpha val="80000"/>
                        </a:srgbClr>
                      </a:solidFill>
                      <a:latin typeface="Public Sans" pitchFamily="2" charset="0"/>
                      <a:ea typeface="Public Sans Bold"/>
                      <a:cs typeface="Public Sans Bold"/>
                      <a:sym typeface="Public Sans Bold"/>
                    </a:rPr>
                    <a:t>Bellissima</a:t>
                  </a:r>
                </a:p>
                <a:p>
                  <a:pPr marL="0" lvl="0" indent="0" algn="l">
                    <a:lnSpc>
                      <a:spcPts val="2500"/>
                    </a:lnSpc>
                    <a:spcBef>
                      <a:spcPct val="0"/>
                    </a:spcBef>
                  </a:pPr>
                  <a:r>
                    <a:rPr lang="en-US" sz="2400" b="1" u="none" strike="noStrike" spc="-120" dirty="0">
                      <a:solidFill>
                        <a:srgbClr val="FFFFFF">
                          <a:alpha val="80000"/>
                        </a:srgbClr>
                      </a:solidFill>
                      <a:latin typeface="Public Sans" pitchFamily="2" charset="0"/>
                      <a:ea typeface="Public Sans Bold"/>
                      <a:cs typeface="Public Sans Bold"/>
                      <a:sym typeface="Public Sans Bold"/>
                    </a:rPr>
                    <a:t>Kitchen</a:t>
                  </a:r>
                </a:p>
              </p:txBody>
            </p:sp>
            <p:sp>
              <p:nvSpPr>
                <p:cNvPr id="26" name="with Chef"/>
                <p:cNvSpPr txBox="1"/>
                <p:nvPr/>
              </p:nvSpPr>
              <p:spPr>
                <a:xfrm>
                  <a:off x="302156" y="3470332"/>
                  <a:ext cx="1502723" cy="3407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lnSpc>
                      <a:spcPts val="1302"/>
                    </a:lnSpc>
                  </a:pPr>
                  <a:r>
                    <a:rPr lang="en-US" sz="1302" spc="-71" dirty="0">
                      <a:solidFill>
                        <a:srgbClr val="FFFFFF">
                          <a:alpha val="69804"/>
                        </a:srgbClr>
                      </a:solidFill>
                      <a:latin typeface="Public Sans Medium"/>
                      <a:ea typeface="Public Sans Medium"/>
                      <a:cs typeface="Public Sans Medium"/>
                      <a:sym typeface="Public Sans Medium"/>
                    </a:rPr>
                    <a:t>with Chef</a:t>
                  </a:r>
                </a:p>
                <a:p>
                  <a:pPr algn="l">
                    <a:lnSpc>
                      <a:spcPts val="1302"/>
                    </a:lnSpc>
                  </a:pPr>
                  <a:r>
                    <a:rPr lang="en-US" sz="1302" spc="-71" dirty="0">
                      <a:solidFill>
                        <a:srgbClr val="FFFFFF">
                          <a:alpha val="69804"/>
                        </a:srgbClr>
                      </a:solidFill>
                      <a:latin typeface="Public Sans Medium"/>
                      <a:ea typeface="Public Sans Medium"/>
                      <a:cs typeface="Public Sans Medium"/>
                      <a:sym typeface="Public Sans Medium"/>
                    </a:rPr>
                    <a:t>Emma Red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9CAB35C-0899-0583-DB98-78BF187DB058}"/>
                  </a:ext>
                </a:extLst>
              </p:cNvPr>
              <p:cNvGrpSpPr/>
              <p:nvPr/>
            </p:nvGrpSpPr>
            <p:grpSpPr>
              <a:xfrm>
                <a:off x="5743811" y="2781881"/>
                <a:ext cx="1502723" cy="1021876"/>
                <a:chOff x="5743811" y="2781881"/>
                <a:chExt cx="1502723" cy="1021876"/>
              </a:xfrm>
            </p:grpSpPr>
            <p:sp>
              <p:nvSpPr>
                <p:cNvPr id="28" name="30 NOV"/>
                <p:cNvSpPr txBox="1"/>
                <p:nvPr/>
              </p:nvSpPr>
              <p:spPr>
                <a:xfrm>
                  <a:off x="5743811" y="2781881"/>
                  <a:ext cx="1502723" cy="6412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lvl="0" indent="0">
                    <a:lnSpc>
                      <a:spcPts val="2500"/>
                    </a:lnSpc>
                    <a:spcBef>
                      <a:spcPct val="0"/>
                    </a:spcBef>
                    <a:defRPr sz="2400" b="1" u="none" strike="noStrike" spc="-120">
                      <a:solidFill>
                        <a:srgbClr val="FFFFFF">
                          <a:alpha val="80000"/>
                        </a:srgbClr>
                      </a:solidFill>
                      <a:latin typeface="Public Sans" pitchFamily="2" charset="0"/>
                      <a:ea typeface="Public Sans Bold"/>
                      <a:cs typeface="Public Sans Bold"/>
                    </a:defRPr>
                  </a:lvl1pPr>
                </a:lstStyle>
                <a:p>
                  <a:pPr algn="r"/>
                  <a:r>
                    <a:rPr lang="en-US" dirty="0">
                      <a:sym typeface="Public Sans Bold"/>
                    </a:rPr>
                    <a:t>30 NOV</a:t>
                  </a:r>
                  <a:endParaRPr lang="vi-VN" dirty="0">
                    <a:sym typeface="Public Sans Bold"/>
                  </a:endParaRPr>
                </a:p>
                <a:p>
                  <a:pPr algn="r"/>
                  <a:r>
                    <a:rPr lang="en-US" dirty="0">
                      <a:sym typeface="Public Sans Bold"/>
                    </a:rPr>
                    <a:t>2030</a:t>
                  </a:r>
                </a:p>
              </p:txBody>
            </p:sp>
            <p:sp>
              <p:nvSpPr>
                <p:cNvPr id="29" name="15:00 am -"/>
                <p:cNvSpPr txBox="1"/>
                <p:nvPr/>
              </p:nvSpPr>
              <p:spPr>
                <a:xfrm>
                  <a:off x="5743811" y="3470332"/>
                  <a:ext cx="1502723" cy="3334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02"/>
                    </a:lnSpc>
                  </a:pPr>
                  <a:r>
                    <a:rPr lang="en-US" sz="1302" spc="-71" dirty="0">
                      <a:solidFill>
                        <a:srgbClr val="FFFFFF">
                          <a:alpha val="69804"/>
                        </a:srgbClr>
                      </a:solidFill>
                      <a:latin typeface="Public Sans Medium"/>
                      <a:ea typeface="Public Sans Medium"/>
                      <a:cs typeface="Public Sans Medium"/>
                      <a:sym typeface="Public Sans Medium"/>
                    </a:rPr>
                    <a:t>15:00 am - </a:t>
                  </a:r>
                </a:p>
                <a:p>
                  <a:pPr algn="r">
                    <a:lnSpc>
                      <a:spcPts val="1302"/>
                    </a:lnSpc>
                  </a:pPr>
                  <a:r>
                    <a:rPr lang="en-US" sz="1302" spc="-71" dirty="0">
                      <a:solidFill>
                        <a:srgbClr val="FFFFFF">
                          <a:alpha val="69804"/>
                        </a:srgbClr>
                      </a:solidFill>
                      <a:latin typeface="Public Sans Medium"/>
                      <a:ea typeface="Public Sans Medium"/>
                      <a:cs typeface="Public Sans Medium"/>
                      <a:sym typeface="Public Sans Medium"/>
                    </a:rPr>
                    <a:t>17:00 pm</a:t>
                  </a:r>
                </a:p>
              </p:txBody>
            </p:sp>
          </p:grpSp>
        </p:grpSp>
        <p:sp>
          <p:nvSpPr>
            <p:cNvPr id="31" name="QuickSignup"/>
            <p:cNvSpPr/>
            <p:nvPr/>
          </p:nvSpPr>
          <p:spPr>
            <a:xfrm>
              <a:off x="5413360" y="462604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80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90825"/>
              </p:ext>
            </p:extLst>
          </p:nvPr>
        </p:nvGraphicFramePr>
        <p:xfrm>
          <a:off x="308095" y="4910464"/>
          <a:ext cx="6940310" cy="5467248"/>
        </p:xfrm>
        <a:graphic>
          <a:graphicData uri="http://schemas.openxmlformats.org/drawingml/2006/table">
            <a:tbl>
              <a:tblPr/>
              <a:tblGrid>
                <a:gridCol w="138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6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5D5A00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Full Name</a:t>
                      </a:r>
                      <a:endParaRPr lang="en-US" sz="9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5D5A00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Phone</a:t>
                      </a:r>
                      <a:endParaRPr lang="en-US" sz="9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5D5A00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Email</a:t>
                      </a:r>
                      <a:endParaRPr lang="en-US" sz="9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5D5A00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Item</a:t>
                      </a:r>
                      <a:endParaRPr lang="en-US" sz="9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900" b="1" dirty="0">
                          <a:solidFill>
                            <a:srgbClr val="5D5A00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Note</a:t>
                      </a:r>
                      <a:endParaRPr lang="en-US" sz="9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FFF9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604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50" dirty="0">
                        <a:solidFill>
                          <a:srgbClr val="65620D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E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Public Sans</vt:lpstr>
      <vt:lpstr>Public Sans Bold</vt:lpstr>
      <vt:lpstr>Public Sans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Meeting, New Year’s Potluck, Potluck (Portrait)</dc:title>
  <cp:lastModifiedBy>Hoang Anh</cp:lastModifiedBy>
  <cp:revision>35</cp:revision>
  <dcterms:created xsi:type="dcterms:W3CDTF">2006-08-16T00:00:00Z</dcterms:created>
  <dcterms:modified xsi:type="dcterms:W3CDTF">2025-01-19T03:22:38Z</dcterms:modified>
  <dc:identifier>DAGcDMqbWvs</dc:identifier>
</cp:coreProperties>
</file>