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Lilita One" panose="02000000000000000000" pitchFamily="2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BF"/>
    <a:srgbClr val="674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7" autoAdjust="0"/>
    <p:restoredTop sz="94622" autoAdjust="0"/>
  </p:normalViewPr>
  <p:slideViewPr>
    <p:cSldViewPr>
      <p:cViewPr varScale="1">
        <p:scale>
          <a:sx n="96" d="100"/>
          <a:sy n="96" d="100"/>
        </p:scale>
        <p:origin x="76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0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0" userDrawn="1">
          <p15:clr>
            <a:srgbClr val="F26B43"/>
          </p15:clr>
        </p15:guide>
        <p15:guide id="2" pos="3368" userDrawn="1">
          <p15:clr>
            <a:srgbClr val="F26B43"/>
          </p15:clr>
        </p15:guide>
        <p15:guide id="3" pos="6736" userDrawn="1">
          <p15:clr>
            <a:srgbClr val="F26B43"/>
          </p15:clr>
        </p15:guide>
        <p15:guide id="4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A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Potluck #3">
            <a:extLst>
              <a:ext uri="{FF2B5EF4-FFF2-40B4-BE49-F238E27FC236}">
                <a16:creationId xmlns:a16="http://schemas.microsoft.com/office/drawing/2014/main" id="{B2086AE0-4353-DE44-2181-78E9FE836D9A}"/>
              </a:ext>
            </a:extLst>
          </p:cNvPr>
          <p:cNvGrpSpPr/>
          <p:nvPr/>
        </p:nvGrpSpPr>
        <p:grpSpPr>
          <a:xfrm>
            <a:off x="0" y="-1"/>
            <a:ext cx="10693400" cy="7332274"/>
            <a:chOff x="0" y="-1"/>
            <a:chExt cx="10693400" cy="733227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43D0D26-421F-DA9B-CDC3-4B31B3AFDDE7}"/>
                </a:ext>
              </a:extLst>
            </p:cNvPr>
            <p:cNvGrpSpPr/>
            <p:nvPr/>
          </p:nvGrpSpPr>
          <p:grpSpPr>
            <a:xfrm>
              <a:off x="3183741" y="-1"/>
              <a:ext cx="6013440" cy="5294291"/>
              <a:chOff x="3183741" y="-1"/>
              <a:chExt cx="6013440" cy="529429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3183741" y="-1"/>
                <a:ext cx="6013440" cy="5294291"/>
              </a:xfrm>
              <a:custGeom>
                <a:avLst/>
                <a:gdLst/>
                <a:ahLst/>
                <a:cxnLst/>
                <a:rect l="l" t="t" r="r" b="b"/>
                <a:pathLst>
                  <a:path w="6013440" h="6013440">
                    <a:moveTo>
                      <a:pt x="0" y="0"/>
                    </a:moveTo>
                    <a:lnTo>
                      <a:pt x="6013440" y="0"/>
                    </a:lnTo>
                    <a:lnTo>
                      <a:pt x="6013440" y="6013439"/>
                    </a:lnTo>
                    <a:lnTo>
                      <a:pt x="0" y="60134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t="-13583" b="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3940710" y="420883"/>
                <a:ext cx="1686209" cy="1994440"/>
              </a:xfrm>
              <a:custGeom>
                <a:avLst/>
                <a:gdLst/>
                <a:ahLst/>
                <a:cxnLst/>
                <a:rect l="l" t="t" r="r" b="b"/>
                <a:pathLst>
                  <a:path w="1686209" h="1994440">
                    <a:moveTo>
                      <a:pt x="0" y="0"/>
                    </a:moveTo>
                    <a:lnTo>
                      <a:pt x="1686209" y="0"/>
                    </a:lnTo>
                    <a:lnTo>
                      <a:pt x="1686209" y="1994440"/>
                    </a:lnTo>
                    <a:lnTo>
                      <a:pt x="0" y="199444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 rot="-166874">
                <a:off x="6091939" y="607686"/>
                <a:ext cx="2166760" cy="2071925"/>
              </a:xfrm>
              <a:custGeom>
                <a:avLst/>
                <a:gdLst/>
                <a:ahLst/>
                <a:cxnLst/>
                <a:rect l="l" t="t" r="r" b="b"/>
                <a:pathLst>
                  <a:path w="2166760" h="2071925">
                    <a:moveTo>
                      <a:pt x="0" y="0"/>
                    </a:moveTo>
                    <a:lnTo>
                      <a:pt x="2166760" y="0"/>
                    </a:lnTo>
                    <a:lnTo>
                      <a:pt x="2166760" y="2071924"/>
                    </a:lnTo>
                    <a:lnTo>
                      <a:pt x="0" y="20719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r="-17149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5034883" y="366009"/>
                <a:ext cx="1694993" cy="2430098"/>
              </a:xfrm>
              <a:custGeom>
                <a:avLst/>
                <a:gdLst/>
                <a:ahLst/>
                <a:cxnLst/>
                <a:rect l="l" t="t" r="r" b="b"/>
                <a:pathLst>
                  <a:path w="1694993" h="2430098">
                    <a:moveTo>
                      <a:pt x="0" y="0"/>
                    </a:moveTo>
                    <a:lnTo>
                      <a:pt x="1694993" y="0"/>
                    </a:lnTo>
                    <a:lnTo>
                      <a:pt x="1694993" y="2430097"/>
                    </a:lnTo>
                    <a:lnTo>
                      <a:pt x="0" y="24300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" name="Mask"/>
            <p:cNvSpPr/>
            <p:nvPr/>
          </p:nvSpPr>
          <p:spPr>
            <a:xfrm>
              <a:off x="0" y="2466253"/>
              <a:ext cx="10693400" cy="4072285"/>
            </a:xfrm>
            <a:custGeom>
              <a:avLst/>
              <a:gdLst/>
              <a:ahLst/>
              <a:cxnLst/>
              <a:rect l="l" t="t" r="r" b="b"/>
              <a:pathLst>
                <a:path w="3888627" h="1459415">
                  <a:moveTo>
                    <a:pt x="0" y="0"/>
                  </a:moveTo>
                  <a:lnTo>
                    <a:pt x="3888627" y="0"/>
                  </a:lnTo>
                  <a:lnTo>
                    <a:pt x="3888627" y="1459415"/>
                  </a:lnTo>
                  <a:lnTo>
                    <a:pt x="0" y="1459415"/>
                  </a:lnTo>
                  <a:close/>
                </a:path>
              </a:pathLst>
            </a:custGeom>
            <a:solidFill>
              <a:srgbClr val="317A73"/>
            </a:soli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AF0CC79-7675-2A38-00B2-1B9AB2BE2B35}"/>
                </a:ext>
              </a:extLst>
            </p:cNvPr>
            <p:cNvGrpSpPr/>
            <p:nvPr/>
          </p:nvGrpSpPr>
          <p:grpSpPr>
            <a:xfrm>
              <a:off x="408191" y="2182795"/>
              <a:ext cx="9877018" cy="4863865"/>
              <a:chOff x="408191" y="2182795"/>
              <a:chExt cx="9877018" cy="486386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408191" y="2796106"/>
                <a:ext cx="9877018" cy="4250554"/>
              </a:xfrm>
              <a:prstGeom prst="roundRect">
                <a:avLst>
                  <a:gd name="adj" fmla="val 1877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3050529" y="3580456"/>
                <a:ext cx="1519534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3050529" y="3212348"/>
                <a:ext cx="1519534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3050529" y="3948564"/>
                <a:ext cx="1519534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3050529" y="4316672"/>
                <a:ext cx="1519534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3050529" y="4684780"/>
                <a:ext cx="1519534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3050529" y="5052888"/>
                <a:ext cx="1519534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3050529" y="5420996"/>
                <a:ext cx="1519534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3050529" y="5789105"/>
                <a:ext cx="1519534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3050529" y="6157213"/>
                <a:ext cx="1519534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3050529" y="6525321"/>
                <a:ext cx="1519534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3050529" y="6893429"/>
                <a:ext cx="1519534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883439" y="3580456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883439" y="3212348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4883439" y="3948564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4883439" y="4316672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4883439" y="4684780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4883439" y="5052888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4883439" y="5420996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4883439" y="5789105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4883439" y="6157213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4883439" y="6525321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4883439" y="6893429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720866" y="3580456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720866" y="3212348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720866" y="3948564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720866" y="4316672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720866" y="4684780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720866" y="5052888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720866" y="5420996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720866" y="5789105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720866" y="6157213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720866" y="6525321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720866" y="6893429"/>
                <a:ext cx="2016288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7213102" y="3580456"/>
                <a:ext cx="2758032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7213102" y="3212348"/>
                <a:ext cx="2758032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7213102" y="3948564"/>
                <a:ext cx="2758032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7213102" y="4316672"/>
                <a:ext cx="2758032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7213102" y="4684780"/>
                <a:ext cx="2758032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7213102" y="5052888"/>
                <a:ext cx="2758032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7213102" y="5420996"/>
                <a:ext cx="2758032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7213102" y="5789105"/>
                <a:ext cx="2758032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AutoShape 61"/>
              <p:cNvSpPr/>
              <p:nvPr/>
            </p:nvSpPr>
            <p:spPr>
              <a:xfrm>
                <a:off x="7213102" y="6157213"/>
                <a:ext cx="2758032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7213102" y="6525321"/>
                <a:ext cx="2758032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>
                <a:off x="7213102" y="6893429"/>
                <a:ext cx="2758032" cy="0"/>
              </a:xfrm>
              <a:prstGeom prst="line">
                <a:avLst/>
              </a:prstGeom>
              <a:ln w="6350" cap="flat">
                <a:solidFill>
                  <a:srgbClr val="317A73">
                    <a:alpha val="18431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408191" y="2182795"/>
                <a:ext cx="9877018" cy="465056"/>
              </a:xfrm>
              <a:prstGeom prst="roundRect">
                <a:avLst/>
              </a:prstGeom>
              <a:solidFill>
                <a:srgbClr val="FFE9BA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1185899" y="2353768"/>
                <a:ext cx="1086222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317A73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FULL NAME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3183741" y="2353768"/>
                <a:ext cx="125311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317A73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PHONE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5423849" y="2353768"/>
                <a:ext cx="935467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317A73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EMAIL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7666478" y="2353768"/>
                <a:ext cx="185127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spc="80" dirty="0">
                    <a:solidFill>
                      <a:srgbClr val="317A73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I AM BRINGING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64017AC-47B0-C647-0E35-343F2FAA71C6}"/>
                </a:ext>
              </a:extLst>
            </p:cNvPr>
            <p:cNvGrpSpPr/>
            <p:nvPr/>
          </p:nvGrpSpPr>
          <p:grpSpPr>
            <a:xfrm>
              <a:off x="8439818" y="756000"/>
              <a:ext cx="1768232" cy="810415"/>
              <a:chOff x="8439818" y="756000"/>
              <a:chExt cx="1768232" cy="810415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8439818" y="756000"/>
                <a:ext cx="1768232" cy="810415"/>
              </a:xfrm>
              <a:custGeom>
                <a:avLst/>
                <a:gdLst/>
                <a:ahLst/>
                <a:cxnLst/>
                <a:rect l="l" t="t" r="r" b="b"/>
                <a:pathLst>
                  <a:path w="858651" h="393536">
                    <a:moveTo>
                      <a:pt x="429325" y="0"/>
                    </a:moveTo>
                    <a:cubicBezTo>
                      <a:pt x="192216" y="0"/>
                      <a:pt x="0" y="88096"/>
                      <a:pt x="0" y="196768"/>
                    </a:cubicBezTo>
                    <a:cubicBezTo>
                      <a:pt x="0" y="305440"/>
                      <a:pt x="192216" y="393536"/>
                      <a:pt x="429325" y="393536"/>
                    </a:cubicBezTo>
                    <a:cubicBezTo>
                      <a:pt x="666435" y="393536"/>
                      <a:pt x="858651" y="305440"/>
                      <a:pt x="858651" y="196768"/>
                    </a:cubicBezTo>
                    <a:cubicBezTo>
                      <a:pt x="858651" y="88096"/>
                      <a:pt x="666435" y="0"/>
                      <a:pt x="429325" y="0"/>
                    </a:cubicBezTo>
                    <a:lnTo>
                      <a:pt x="429325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lgDash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83C3B27D-4368-07B0-7458-FA826C1FC7B7}"/>
                  </a:ext>
                </a:extLst>
              </p:cNvPr>
              <p:cNvGrpSpPr/>
              <p:nvPr/>
            </p:nvGrpSpPr>
            <p:grpSpPr>
              <a:xfrm>
                <a:off x="8748000" y="983136"/>
                <a:ext cx="1151867" cy="340639"/>
                <a:chOff x="8748000" y="983136"/>
                <a:chExt cx="1151867" cy="340639"/>
              </a:xfrm>
            </p:grpSpPr>
            <p:sp>
              <p:nvSpPr>
                <p:cNvPr id="74" name="TextBox 74"/>
                <p:cNvSpPr txBox="1"/>
                <p:nvPr/>
              </p:nvSpPr>
              <p:spPr>
                <a:xfrm>
                  <a:off x="8782283" y="983136"/>
                  <a:ext cx="1083303" cy="22358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1453" spc="-29" dirty="0">
                      <a:solidFill>
                        <a:srgbClr val="317A73"/>
                      </a:solidFill>
                      <a:latin typeface="Lilita One"/>
                      <a:ea typeface="Lilita One"/>
                      <a:cs typeface="Lilita One"/>
                      <a:sym typeface="Lilita One"/>
                    </a:rPr>
                    <a:t>NOV 28, 2030</a:t>
                  </a:r>
                </a:p>
              </p:txBody>
            </p:sp>
            <p:sp>
              <p:nvSpPr>
                <p:cNvPr id="75" name="TextBox 75"/>
                <p:cNvSpPr txBox="1"/>
                <p:nvPr/>
              </p:nvSpPr>
              <p:spPr>
                <a:xfrm>
                  <a:off x="8748000" y="1200664"/>
                  <a:ext cx="1151867" cy="12311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rgbClr val="317A73">
                          <a:alpha val="69804"/>
                        </a:srgbClr>
                      </a:solidFill>
                      <a:latin typeface="Lilita One"/>
                      <a:ea typeface="Lilita One"/>
                      <a:cs typeface="Lilita One"/>
                      <a:sym typeface="Lilita One"/>
                    </a:rPr>
                    <a:t>15:00 am - 17:00 pm</a:t>
                  </a:r>
                </a:p>
              </p:txBody>
            </p: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8CA78EB-0D28-7E5F-D012-5C3EA2008754}"/>
                </a:ext>
              </a:extLst>
            </p:cNvPr>
            <p:cNvGrpSpPr/>
            <p:nvPr/>
          </p:nvGrpSpPr>
          <p:grpSpPr>
            <a:xfrm>
              <a:off x="353622" y="473075"/>
              <a:ext cx="3616905" cy="1316642"/>
              <a:chOff x="353622" y="473075"/>
              <a:chExt cx="3616905" cy="1316642"/>
            </a:xfrm>
          </p:grpSpPr>
          <p:sp>
            <p:nvSpPr>
              <p:cNvPr id="76" name="TextBox 76"/>
              <p:cNvSpPr txBox="1"/>
              <p:nvPr/>
            </p:nvSpPr>
            <p:spPr>
              <a:xfrm>
                <a:off x="353622" y="473075"/>
                <a:ext cx="3616905" cy="131664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8556" spc="-427" dirty="0">
                    <a:solidFill>
                      <a:srgbClr val="FFFFFF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Potluck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407491" y="1660663"/>
                <a:ext cx="3051344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FFFFFF">
                        <a:alpha val="80000"/>
                      </a:srgbClr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Center hall | 500 Innovation Parkway, Silicon Valley, CA 94027, USA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408191" y="509194"/>
                <a:ext cx="1870177" cy="1846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00" spc="-30" dirty="0">
                    <a:solidFill>
                      <a:srgbClr val="FFFFFF">
                        <a:alpha val="80000"/>
                      </a:srgbClr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Sign up Sheet</a:t>
                </a:r>
              </a:p>
            </p:txBody>
          </p:sp>
        </p:grpSp>
        <p:sp>
          <p:nvSpPr>
            <p:cNvPr id="2" name="QuickSignup"/>
            <p:cNvSpPr/>
            <p:nvPr/>
          </p:nvSpPr>
          <p:spPr>
            <a:xfrm>
              <a:off x="9517757" y="7199060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34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Lilita One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Meeting, New Year’s Potluck, Potluck (Landscape)</dc:title>
  <dc:creator>Hoang Anh</dc:creator>
  <cp:lastModifiedBy>Hoang Anh</cp:lastModifiedBy>
  <cp:revision>28</cp:revision>
  <dcterms:created xsi:type="dcterms:W3CDTF">2006-08-16T00:00:00Z</dcterms:created>
  <dcterms:modified xsi:type="dcterms:W3CDTF">2025-01-16T11:02:56Z</dcterms:modified>
  <dc:identifier>DAGcDDA9jOs</dc:identifier>
</cp:coreProperties>
</file>