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</p:sldIdLst>
  <p:sldSz cx="10693400" cy="7556500"/>
  <p:notesSz cx="6858000" cy="9144000"/>
  <p:embeddedFontLst>
    <p:embeddedFont>
      <p:font typeface="Bigelow Rules" panose="02000508000000020004" pitchFamily="2" charset="0"/>
      <p:regular r:id="rId3"/>
    </p:embeddedFont>
    <p:embeddedFont>
      <p:font typeface="Fredoka" pitchFamily="2" charset="-79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544E"/>
    <a:srgbClr val="B24819"/>
    <a:srgbClr val="FFF4D5"/>
    <a:srgbClr val="FEFD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2" autoAdjust="0"/>
    <p:restoredTop sz="94622" autoAdjust="0"/>
  </p:normalViewPr>
  <p:slideViewPr>
    <p:cSldViewPr>
      <p:cViewPr>
        <p:scale>
          <a:sx n="66" d="100"/>
          <a:sy n="66" d="100"/>
        </p:scale>
        <p:origin x="1938" y="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54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White Elephant #1">
            <a:extLst>
              <a:ext uri="{FF2B5EF4-FFF2-40B4-BE49-F238E27FC236}">
                <a16:creationId xmlns:a16="http://schemas.microsoft.com/office/drawing/2014/main" id="{F1642294-69ED-3EB7-DD6C-306F25F314D1}"/>
              </a:ext>
            </a:extLst>
          </p:cNvPr>
          <p:cNvGrpSpPr/>
          <p:nvPr/>
        </p:nvGrpSpPr>
        <p:grpSpPr>
          <a:xfrm>
            <a:off x="-3145" y="0"/>
            <a:ext cx="10695145" cy="7556500"/>
            <a:chOff x="-3145" y="0"/>
            <a:chExt cx="10695145" cy="7556500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6F94BEC-9535-9215-359D-A01ECAAFDBD0}"/>
                </a:ext>
              </a:extLst>
            </p:cNvPr>
            <p:cNvGrpSpPr/>
            <p:nvPr/>
          </p:nvGrpSpPr>
          <p:grpSpPr>
            <a:xfrm>
              <a:off x="-3145" y="0"/>
              <a:ext cx="10695145" cy="7556500"/>
              <a:chOff x="-3145" y="0"/>
              <a:chExt cx="10695145" cy="7556500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0" y="0"/>
                <a:ext cx="3565260" cy="2123610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3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5537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>
                <a:off x="3565260" y="0"/>
                <a:ext cx="3565260" cy="2123610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1" y="0"/>
                    </a:lnTo>
                    <a:lnTo>
                      <a:pt x="3565261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3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5537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>
                <a:off x="7126740" y="0"/>
                <a:ext cx="3565260" cy="2123610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3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5537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>
                <a:off x="0" y="2136903"/>
                <a:ext cx="3565260" cy="3299486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6"/>
                    </a:lnTo>
                    <a:lnTo>
                      <a:pt x="0" y="329948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7126740" y="2136903"/>
                <a:ext cx="3565260" cy="3299486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6"/>
                    </a:lnTo>
                    <a:lnTo>
                      <a:pt x="0" y="329948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0" y="5436389"/>
                <a:ext cx="3565260" cy="2120111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b="-5562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3565260" y="5436389"/>
                <a:ext cx="3565260" cy="2120111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1" y="0"/>
                    </a:lnTo>
                    <a:lnTo>
                      <a:pt x="3565261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b="-5562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7126740" y="5436389"/>
                <a:ext cx="3565260" cy="2120111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0" y="0"/>
                    </a:lnTo>
                    <a:lnTo>
                      <a:pt x="3565260" y="3299487"/>
                    </a:lnTo>
                    <a:lnTo>
                      <a:pt x="0" y="32994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b="-5562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Freeform 14"/>
              <p:cNvSpPr/>
              <p:nvPr/>
            </p:nvSpPr>
            <p:spPr>
              <a:xfrm rot="-858737">
                <a:off x="1312908" y="1612037"/>
                <a:ext cx="532388" cy="532388"/>
              </a:xfrm>
              <a:custGeom>
                <a:avLst/>
                <a:gdLst/>
                <a:ahLst/>
                <a:cxnLst/>
                <a:rect l="l" t="t" r="r" b="b"/>
                <a:pathLst>
                  <a:path w="532388" h="532388">
                    <a:moveTo>
                      <a:pt x="0" y="0"/>
                    </a:moveTo>
                    <a:lnTo>
                      <a:pt x="532388" y="0"/>
                    </a:lnTo>
                    <a:lnTo>
                      <a:pt x="532388" y="532388"/>
                    </a:lnTo>
                    <a:lnTo>
                      <a:pt x="0" y="53238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6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15"/>
              <p:cNvSpPr/>
              <p:nvPr/>
            </p:nvSpPr>
            <p:spPr>
              <a:xfrm rot="858000" flipH="1">
                <a:off x="8844979" y="1612037"/>
                <a:ext cx="532388" cy="532388"/>
              </a:xfrm>
              <a:custGeom>
                <a:avLst/>
                <a:gdLst/>
                <a:ahLst/>
                <a:cxnLst/>
                <a:rect l="l" t="t" r="r" b="b"/>
                <a:pathLst>
                  <a:path w="532388" h="532388">
                    <a:moveTo>
                      <a:pt x="532389" y="0"/>
                    </a:moveTo>
                    <a:lnTo>
                      <a:pt x="0" y="0"/>
                    </a:lnTo>
                    <a:lnTo>
                      <a:pt x="0" y="532388"/>
                    </a:lnTo>
                    <a:lnTo>
                      <a:pt x="532389" y="532388"/>
                    </a:lnTo>
                    <a:lnTo>
                      <a:pt x="532389" y="0"/>
                    </a:lnTo>
                    <a:close/>
                  </a:path>
                </a:pathLst>
              </a:custGeom>
              <a:blipFill>
                <a:blip r:embed="rId4">
                  <a:alphaModFix amt="6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Freeform 16"/>
              <p:cNvSpPr/>
              <p:nvPr/>
            </p:nvSpPr>
            <p:spPr>
              <a:xfrm>
                <a:off x="756000" y="842830"/>
                <a:ext cx="334919" cy="334919"/>
              </a:xfrm>
              <a:custGeom>
                <a:avLst/>
                <a:gdLst/>
                <a:ahLst/>
                <a:cxnLst/>
                <a:rect l="l" t="t" r="r" b="b"/>
                <a:pathLst>
                  <a:path w="334919" h="334919">
                    <a:moveTo>
                      <a:pt x="0" y="0"/>
                    </a:moveTo>
                    <a:lnTo>
                      <a:pt x="334919" y="0"/>
                    </a:lnTo>
                    <a:lnTo>
                      <a:pt x="334919" y="334919"/>
                    </a:lnTo>
                    <a:lnTo>
                      <a:pt x="0" y="33491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17"/>
              <p:cNvSpPr/>
              <p:nvPr/>
            </p:nvSpPr>
            <p:spPr>
              <a:xfrm flipH="1">
                <a:off x="9601081" y="842830"/>
                <a:ext cx="334919" cy="334919"/>
              </a:xfrm>
              <a:custGeom>
                <a:avLst/>
                <a:gdLst/>
                <a:ahLst/>
                <a:cxnLst/>
                <a:rect l="l" t="t" r="r" b="b"/>
                <a:pathLst>
                  <a:path w="334919" h="334919">
                    <a:moveTo>
                      <a:pt x="334919" y="0"/>
                    </a:moveTo>
                    <a:lnTo>
                      <a:pt x="0" y="0"/>
                    </a:lnTo>
                    <a:lnTo>
                      <a:pt x="0" y="334919"/>
                    </a:lnTo>
                    <a:lnTo>
                      <a:pt x="334919" y="334919"/>
                    </a:lnTo>
                    <a:lnTo>
                      <a:pt x="334919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t="-100" b="-100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250174" y="5641839"/>
                <a:ext cx="250636" cy="250636"/>
              </a:xfrm>
              <a:custGeom>
                <a:avLst/>
                <a:gdLst/>
                <a:ahLst/>
                <a:cxnLst/>
                <a:rect l="l" t="t" r="r" b="b"/>
                <a:pathLst>
                  <a:path w="250636" h="250636">
                    <a:moveTo>
                      <a:pt x="0" y="0"/>
                    </a:moveTo>
                    <a:lnTo>
                      <a:pt x="250635" y="0"/>
                    </a:lnTo>
                    <a:lnTo>
                      <a:pt x="250635" y="250636"/>
                    </a:lnTo>
                    <a:lnTo>
                      <a:pt x="0" y="25063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2631408" y="7088545"/>
                <a:ext cx="203340" cy="203340"/>
              </a:xfrm>
              <a:custGeom>
                <a:avLst/>
                <a:gdLst/>
                <a:ahLst/>
                <a:cxnLst/>
                <a:rect l="l" t="t" r="r" b="b"/>
                <a:pathLst>
                  <a:path w="203340" h="203340">
                    <a:moveTo>
                      <a:pt x="0" y="0"/>
                    </a:moveTo>
                    <a:lnTo>
                      <a:pt x="203340" y="0"/>
                    </a:lnTo>
                    <a:lnTo>
                      <a:pt x="203340" y="203340"/>
                    </a:lnTo>
                    <a:lnTo>
                      <a:pt x="0" y="20334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Freeform 20"/>
              <p:cNvSpPr/>
              <p:nvPr/>
            </p:nvSpPr>
            <p:spPr>
              <a:xfrm>
                <a:off x="5935956" y="7088545"/>
                <a:ext cx="203340" cy="203340"/>
              </a:xfrm>
              <a:custGeom>
                <a:avLst/>
                <a:gdLst/>
                <a:ahLst/>
                <a:cxnLst/>
                <a:rect l="l" t="t" r="r" b="b"/>
                <a:pathLst>
                  <a:path w="203340" h="203340">
                    <a:moveTo>
                      <a:pt x="0" y="0"/>
                    </a:moveTo>
                    <a:lnTo>
                      <a:pt x="203340" y="0"/>
                    </a:lnTo>
                    <a:lnTo>
                      <a:pt x="203340" y="203340"/>
                    </a:lnTo>
                    <a:lnTo>
                      <a:pt x="0" y="20334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10178660" y="5641839"/>
                <a:ext cx="250636" cy="250636"/>
              </a:xfrm>
              <a:custGeom>
                <a:avLst/>
                <a:gdLst/>
                <a:ahLst/>
                <a:cxnLst/>
                <a:rect l="l" t="t" r="r" b="b"/>
                <a:pathLst>
                  <a:path w="250636" h="250636">
                    <a:moveTo>
                      <a:pt x="0" y="0"/>
                    </a:moveTo>
                    <a:lnTo>
                      <a:pt x="250636" y="0"/>
                    </a:lnTo>
                    <a:lnTo>
                      <a:pt x="250636" y="250636"/>
                    </a:lnTo>
                    <a:lnTo>
                      <a:pt x="0" y="25063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-3145" y="4583885"/>
                <a:ext cx="378636" cy="378636"/>
              </a:xfrm>
              <a:custGeom>
                <a:avLst/>
                <a:gdLst/>
                <a:ahLst/>
                <a:cxnLst/>
                <a:rect l="l" t="t" r="r" b="b"/>
                <a:pathLst>
                  <a:path w="378636" h="378636">
                    <a:moveTo>
                      <a:pt x="0" y="0"/>
                    </a:moveTo>
                    <a:lnTo>
                      <a:pt x="378636" y="0"/>
                    </a:lnTo>
                    <a:lnTo>
                      <a:pt x="378636" y="378637"/>
                    </a:lnTo>
                    <a:lnTo>
                      <a:pt x="0" y="37863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6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10313364" y="4583885"/>
                <a:ext cx="378636" cy="378636"/>
              </a:xfrm>
              <a:custGeom>
                <a:avLst/>
                <a:gdLst/>
                <a:ahLst/>
                <a:cxnLst/>
                <a:rect l="l" t="t" r="r" b="b"/>
                <a:pathLst>
                  <a:path w="378636" h="378636">
                    <a:moveTo>
                      <a:pt x="0" y="0"/>
                    </a:moveTo>
                    <a:lnTo>
                      <a:pt x="378636" y="0"/>
                    </a:lnTo>
                    <a:lnTo>
                      <a:pt x="378636" y="378637"/>
                    </a:lnTo>
                    <a:lnTo>
                      <a:pt x="0" y="37863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6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3565260" y="2136903"/>
                <a:ext cx="3565260" cy="3299486"/>
              </a:xfrm>
              <a:custGeom>
                <a:avLst/>
                <a:gdLst/>
                <a:ahLst/>
                <a:cxnLst/>
                <a:rect l="l" t="t" r="r" b="b"/>
                <a:pathLst>
                  <a:path w="3565260" h="3299486">
                    <a:moveTo>
                      <a:pt x="0" y="0"/>
                    </a:moveTo>
                    <a:lnTo>
                      <a:pt x="3565261" y="0"/>
                    </a:lnTo>
                    <a:lnTo>
                      <a:pt x="3565261" y="3299486"/>
                    </a:lnTo>
                    <a:lnTo>
                      <a:pt x="0" y="329948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2" name="Freeform 12"/>
            <p:cNvSpPr/>
            <p:nvPr/>
          </p:nvSpPr>
          <p:spPr>
            <a:xfrm>
              <a:off x="3835967" y="200795"/>
              <a:ext cx="2314735" cy="3024000"/>
            </a:xfrm>
            <a:custGeom>
              <a:avLst/>
              <a:gdLst/>
              <a:ahLst/>
              <a:cxnLst/>
              <a:rect l="l" t="t" r="r" b="b"/>
              <a:pathLst>
                <a:path w="2314735" h="3024000">
                  <a:moveTo>
                    <a:pt x="0" y="0"/>
                  </a:moveTo>
                  <a:lnTo>
                    <a:pt x="2314735" y="0"/>
                  </a:lnTo>
                  <a:lnTo>
                    <a:pt x="2314735" y="3024000"/>
                  </a:lnTo>
                  <a:lnTo>
                    <a:pt x="0" y="302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BF2978E-2D41-1F02-8BD5-1DA037DE6839}"/>
                </a:ext>
              </a:extLst>
            </p:cNvPr>
            <p:cNvGrpSpPr/>
            <p:nvPr/>
          </p:nvGrpSpPr>
          <p:grpSpPr>
            <a:xfrm>
              <a:off x="508394" y="7113335"/>
              <a:ext cx="9676611" cy="153760"/>
              <a:chOff x="508394" y="7113335"/>
              <a:chExt cx="9676611" cy="153760"/>
            </a:xfrm>
          </p:grpSpPr>
          <p:sp>
            <p:nvSpPr>
              <p:cNvPr id="28" name="TextBox 28"/>
              <p:cNvSpPr txBox="1"/>
              <p:nvPr/>
            </p:nvSpPr>
            <p:spPr>
              <a:xfrm>
                <a:off x="508394" y="7113335"/>
                <a:ext cx="1091572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999" dirty="0">
                    <a:solidFill>
                      <a:srgbClr val="FFFDE9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December 15, 2024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3866190" y="7113335"/>
                <a:ext cx="1038324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999" dirty="0">
                    <a:solidFill>
                      <a:srgbClr val="FFFDE9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6:00 PM - 9:00 PM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7170739" y="7113335"/>
                <a:ext cx="301426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spcBef>
                    <a:spcPct val="0"/>
                  </a:spcBef>
                </a:pPr>
                <a:r>
                  <a:rPr lang="en-US" sz="999" dirty="0">
                    <a:solidFill>
                      <a:srgbClr val="FFFDE9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The Smith Family Home, 1234 Oak Street, Springfield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55B002AA-12A9-8E27-F5EF-7617FDC3C34D}"/>
                </a:ext>
              </a:extLst>
            </p:cNvPr>
            <p:cNvGrpSpPr/>
            <p:nvPr/>
          </p:nvGrpSpPr>
          <p:grpSpPr>
            <a:xfrm>
              <a:off x="864640" y="419533"/>
              <a:ext cx="7635973" cy="1511744"/>
              <a:chOff x="864640" y="419533"/>
              <a:chExt cx="7635973" cy="1511744"/>
            </a:xfrm>
          </p:grpSpPr>
          <p:sp>
            <p:nvSpPr>
              <p:cNvPr id="25" name="TextBox 25"/>
              <p:cNvSpPr txBox="1"/>
              <p:nvPr/>
            </p:nvSpPr>
            <p:spPr>
              <a:xfrm>
                <a:off x="2222064" y="577060"/>
                <a:ext cx="1442130" cy="135421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800" spc="-265" dirty="0">
                    <a:solidFill>
                      <a:srgbClr val="FFFDE9"/>
                    </a:solidFill>
                    <a:latin typeface="Bigelow Rules"/>
                    <a:ea typeface="Bigelow Rules"/>
                    <a:cs typeface="Bigelow Rules"/>
                    <a:sym typeface="Bigelow Rules"/>
                  </a:rPr>
                  <a:t>White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6243424" y="577060"/>
                <a:ext cx="2257189" cy="135421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800" spc="-265" dirty="0">
                    <a:solidFill>
                      <a:srgbClr val="FFFDE9"/>
                    </a:solidFill>
                    <a:latin typeface="Bigelow Rules"/>
                    <a:ea typeface="Bigelow Rules"/>
                    <a:cs typeface="Bigelow Rules"/>
                    <a:sym typeface="Bigelow Rules"/>
                  </a:rPr>
                  <a:t>Elephant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864640" y="419533"/>
                <a:ext cx="2998266" cy="32316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2100" dirty="0">
                    <a:solidFill>
                      <a:srgbClr val="FFFDE9"/>
                    </a:solidFill>
                    <a:latin typeface="Bigelow Rules"/>
                    <a:ea typeface="Bigelow Rules"/>
                    <a:cs typeface="Bigelow Rules"/>
                    <a:sym typeface="Bigelow Rules"/>
                  </a:rPr>
                  <a:t>Sign up sheet</a:t>
                </a:r>
              </a:p>
            </p:txBody>
          </p:sp>
        </p:grpSp>
        <p:sp>
          <p:nvSpPr>
            <p:cNvPr id="11" name="QuickSignup"/>
            <p:cNvSpPr/>
            <p:nvPr/>
          </p:nvSpPr>
          <p:spPr>
            <a:xfrm>
              <a:off x="6033623" y="213532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3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34566"/>
              </p:ext>
            </p:extLst>
          </p:nvPr>
        </p:nvGraphicFramePr>
        <p:xfrm>
          <a:off x="508394" y="2525707"/>
          <a:ext cx="9676612" cy="4475169"/>
        </p:xfrm>
        <a:graphic>
          <a:graphicData uri="http://schemas.openxmlformats.org/drawingml/2006/table">
            <a:tbl>
              <a:tblPr/>
              <a:tblGrid>
                <a:gridCol w="2419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9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9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9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 spc="-29" dirty="0">
                          <a:solidFill>
                            <a:srgbClr val="FFFDE9"/>
                          </a:solidFill>
                          <a:latin typeface="Fredoka" pitchFamily="2" charset="-79"/>
                          <a:ea typeface="Fredoka Bold"/>
                          <a:cs typeface="Fredoka" pitchFamily="2" charset="-79"/>
                          <a:sym typeface="Fredoka Bold"/>
                        </a:rPr>
                        <a:t>Player Name</a:t>
                      </a:r>
                      <a:endParaRPr lang="en-US" sz="11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C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 spc="-29" dirty="0">
                          <a:solidFill>
                            <a:srgbClr val="FFFDE9"/>
                          </a:solidFill>
                          <a:latin typeface="Fredoka" pitchFamily="2" charset="-79"/>
                          <a:ea typeface="Fredoka Bold"/>
                          <a:cs typeface="Fredoka" pitchFamily="2" charset="-79"/>
                          <a:sym typeface="Fredoka Bold"/>
                        </a:rPr>
                        <a:t>Phone</a:t>
                      </a:r>
                      <a:endParaRPr lang="en-US" sz="11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C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 spc="-29" dirty="0">
                          <a:solidFill>
                            <a:srgbClr val="FFFDE9"/>
                          </a:solidFill>
                          <a:latin typeface="Fredoka" pitchFamily="2" charset="-79"/>
                          <a:ea typeface="Fredoka Bold"/>
                          <a:cs typeface="Fredoka" pitchFamily="2" charset="-79"/>
                          <a:sym typeface="Fredoka Bold"/>
                        </a:rPr>
                        <a:t>Email</a:t>
                      </a:r>
                      <a:endParaRPr lang="en-US" sz="11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C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 spc="-29" dirty="0">
                          <a:solidFill>
                            <a:srgbClr val="FFFDE9"/>
                          </a:solidFill>
                          <a:latin typeface="Fredoka" pitchFamily="2" charset="-79"/>
                          <a:ea typeface="Fredoka Bold"/>
                          <a:cs typeface="Fredoka" pitchFamily="2" charset="-79"/>
                          <a:sym typeface="Fredoka Bold"/>
                        </a:rPr>
                        <a:t>Gift Description</a:t>
                      </a:r>
                      <a:endParaRPr lang="en-US" sz="11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C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42C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24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000" dirty="0">
                        <a:solidFill>
                          <a:srgbClr val="13544E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4AB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Bigelow Rules</vt:lpstr>
      <vt:lpstr>Fredoka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Chili Cook Off, Newsletter, White Elephant (Landscape)</dc:title>
  <dc:creator>Hoang Anh</dc:creator>
  <cp:lastModifiedBy>Hoang Anh</cp:lastModifiedBy>
  <cp:revision>23</cp:revision>
  <dcterms:created xsi:type="dcterms:W3CDTF">2006-08-16T00:00:00Z</dcterms:created>
  <dcterms:modified xsi:type="dcterms:W3CDTF">2024-11-22T08:41:31Z</dcterms:modified>
  <dc:identifier>DAGWy0hRDF8</dc:identifier>
</cp:coreProperties>
</file>