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5" r:id="rId2"/>
  </p:sldIdLst>
  <p:sldSz cx="10693400" cy="7556500"/>
  <p:notesSz cx="6858000" cy="9144000"/>
  <p:embeddedFontLst>
    <p:embeddedFont>
      <p:font typeface="Sora" pitchFamily="2" charset="0"/>
      <p:regular r:id="rId3"/>
      <p:bold r:id="rId4"/>
    </p:embeddedFont>
    <p:embeddedFont>
      <p:font typeface="Sora Light" pitchFamily="2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44E"/>
    <a:srgbClr val="B24819"/>
    <a:srgbClr val="FFF4D5"/>
    <a:srgbClr val="FE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2" autoAdjust="0"/>
    <p:restoredTop sz="94622" autoAdjust="0"/>
  </p:normalViewPr>
  <p:slideViewPr>
    <p:cSldViewPr>
      <p:cViewPr varScale="1">
        <p:scale>
          <a:sx n="96" d="100"/>
          <a:sy n="96" d="100"/>
        </p:scale>
        <p:origin x="10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3.fntdata"/><Relationship Id="rId4" Type="http://schemas.openxmlformats.org/officeDocument/2006/relationships/font" Target="fonts/font2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1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White Elephant #2">
            <a:extLst>
              <a:ext uri="{FF2B5EF4-FFF2-40B4-BE49-F238E27FC236}">
                <a16:creationId xmlns:a16="http://schemas.microsoft.com/office/drawing/2014/main" id="{13CEBF6C-FAE5-D05F-AB31-4A95FFD4302B}"/>
              </a:ext>
            </a:extLst>
          </p:cNvPr>
          <p:cNvGrpSpPr/>
          <p:nvPr/>
        </p:nvGrpSpPr>
        <p:grpSpPr>
          <a:xfrm>
            <a:off x="-1396" y="0"/>
            <a:ext cx="10694793" cy="7556501"/>
            <a:chOff x="-1396" y="0"/>
            <a:chExt cx="10694793" cy="75565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A79611-0395-EAA2-81B8-984A93FAA48D}"/>
                </a:ext>
              </a:extLst>
            </p:cNvPr>
            <p:cNvGrpSpPr/>
            <p:nvPr/>
          </p:nvGrpSpPr>
          <p:grpSpPr>
            <a:xfrm>
              <a:off x="-1396" y="0"/>
              <a:ext cx="10694793" cy="7556501"/>
              <a:chOff x="-1396" y="0"/>
              <a:chExt cx="10694793" cy="7556501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1986075" y="0"/>
                <a:ext cx="5787233" cy="3552562"/>
              </a:xfrm>
              <a:custGeom>
                <a:avLst/>
                <a:gdLst/>
                <a:ahLst/>
                <a:cxnLst/>
                <a:rect l="l" t="t" r="r" b="b"/>
                <a:pathLst>
                  <a:path w="5787233" h="5787233">
                    <a:moveTo>
                      <a:pt x="0" y="0"/>
                    </a:moveTo>
                    <a:lnTo>
                      <a:pt x="5787233" y="0"/>
                    </a:lnTo>
                    <a:lnTo>
                      <a:pt x="5787233" y="5787234"/>
                    </a:lnTo>
                    <a:lnTo>
                      <a:pt x="0" y="57872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2904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" name="Freeform 3"/>
              <p:cNvSpPr/>
              <p:nvPr/>
            </p:nvSpPr>
            <p:spPr>
              <a:xfrm flipH="1">
                <a:off x="-1" y="1"/>
                <a:ext cx="10693396" cy="7556500"/>
              </a:xfrm>
              <a:custGeom>
                <a:avLst/>
                <a:gdLst/>
                <a:ahLst/>
                <a:cxnLst/>
                <a:rect l="l" t="t" r="r" b="b"/>
                <a:pathLst>
                  <a:path w="12324907" h="10734941">
                    <a:moveTo>
                      <a:pt x="12324907" y="0"/>
                    </a:moveTo>
                    <a:lnTo>
                      <a:pt x="0" y="0"/>
                    </a:lnTo>
                    <a:lnTo>
                      <a:pt x="0" y="10734941"/>
                    </a:lnTo>
                    <a:lnTo>
                      <a:pt x="12324907" y="10734941"/>
                    </a:lnTo>
                    <a:lnTo>
                      <a:pt x="12324907" y="0"/>
                    </a:lnTo>
                    <a:close/>
                  </a:path>
                </a:pathLst>
              </a:custGeom>
              <a:blipFill>
                <a:blip r:embed="rId3">
                  <a:alphaModFix amt="27000"/>
                </a:blip>
                <a:stretch>
                  <a:fillRect l="-10453" t="-93063" r="-4805" b="-35452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" name="Freeform 4"/>
              <p:cNvSpPr/>
              <p:nvPr/>
            </p:nvSpPr>
            <p:spPr>
              <a:xfrm flipH="1">
                <a:off x="-1" y="1"/>
                <a:ext cx="10693398" cy="7556500"/>
              </a:xfrm>
              <a:custGeom>
                <a:avLst/>
                <a:gdLst/>
                <a:ahLst/>
                <a:cxnLst/>
                <a:rect l="l" t="t" r="r" b="b"/>
                <a:pathLst>
                  <a:path w="12324907" h="10734941">
                    <a:moveTo>
                      <a:pt x="12324907" y="0"/>
                    </a:moveTo>
                    <a:lnTo>
                      <a:pt x="0" y="0"/>
                    </a:lnTo>
                    <a:lnTo>
                      <a:pt x="0" y="10734941"/>
                    </a:lnTo>
                    <a:lnTo>
                      <a:pt x="12324907" y="10734941"/>
                    </a:lnTo>
                    <a:lnTo>
                      <a:pt x="12324907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0453" t="-93063" r="-4805" b="-35452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-1396" y="0"/>
                <a:ext cx="3817135" cy="3863979"/>
              </a:xfrm>
              <a:custGeom>
                <a:avLst/>
                <a:gdLst/>
                <a:ahLst/>
                <a:cxnLst/>
                <a:rect l="l" t="t" r="r" b="b"/>
                <a:pathLst>
                  <a:path w="7304007" h="7304007">
                    <a:moveTo>
                      <a:pt x="0" y="0"/>
                    </a:moveTo>
                    <a:lnTo>
                      <a:pt x="7304007" y="0"/>
                    </a:lnTo>
                    <a:lnTo>
                      <a:pt x="7304007" y="7304007"/>
                    </a:lnTo>
                    <a:lnTo>
                      <a:pt x="0" y="73040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 l="-91348" t="-89028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5408B31-5C6A-E9C8-4B9A-3F7803799CA4}"/>
                </a:ext>
              </a:extLst>
            </p:cNvPr>
            <p:cNvGrpSpPr/>
            <p:nvPr/>
          </p:nvGrpSpPr>
          <p:grpSpPr>
            <a:xfrm>
              <a:off x="504877" y="7100401"/>
              <a:ext cx="9683645" cy="123111"/>
              <a:chOff x="504877" y="7100401"/>
              <a:chExt cx="9683645" cy="123111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504877" y="7100401"/>
                <a:ext cx="2852160" cy="12311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en-US" sz="800" b="1" dirty="0">
                    <a:solidFill>
                      <a:srgbClr val="FFFFFF">
                        <a:alpha val="80000"/>
                      </a:srgbClr>
                    </a:solidFill>
                    <a:latin typeface="Sora" pitchFamily="2" charset="0"/>
                    <a:ea typeface="Sora Bold"/>
                    <a:cs typeface="Sora" pitchFamily="2" charset="0"/>
                    <a:sym typeface="Sora Bold"/>
                  </a:rPr>
                  <a:t>The Johnson Family Home | </a:t>
                </a:r>
                <a:r>
                  <a:rPr lang="en-US" sz="800" dirty="0">
                    <a:solidFill>
                      <a:srgbClr val="FFFFFF">
                        <a:alpha val="80000"/>
                      </a:srgbClr>
                    </a:solidFill>
                    <a:latin typeface="Sora" pitchFamily="2" charset="0"/>
                    <a:ea typeface="Sora"/>
                    <a:cs typeface="Sora" pitchFamily="2" charset="0"/>
                    <a:sym typeface="Sora"/>
                  </a:rPr>
                  <a:t>123 Merry Lane, Greenfield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765666" y="7100401"/>
                <a:ext cx="2422856" cy="12311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rgbClr val="FFFFFF">
                        <a:alpha val="80000"/>
                      </a:srgbClr>
                    </a:solidFill>
                    <a:latin typeface="Sora" pitchFamily="2" charset="0"/>
                    <a:ea typeface="Sora"/>
                    <a:cs typeface="Sora" pitchFamily="2" charset="0"/>
                    <a:sym typeface="Sora"/>
                  </a:rPr>
                  <a:t>Johnson’s Telephone Number </a:t>
                </a:r>
                <a:r>
                  <a:rPr lang="en-US" sz="800" b="1" dirty="0">
                    <a:solidFill>
                      <a:srgbClr val="FFFFFF">
                        <a:alpha val="80000"/>
                      </a:srgbClr>
                    </a:solidFill>
                    <a:latin typeface="Sora" pitchFamily="2" charset="0"/>
                    <a:ea typeface="Sora Bold"/>
                    <a:cs typeface="Sora" pitchFamily="2" charset="0"/>
                    <a:sym typeface="Sora Bold"/>
                  </a:rPr>
                  <a:t>| (555) 321-0987</a:t>
                </a: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398204" y="379075"/>
              <a:ext cx="789620" cy="900768"/>
            </a:xfrm>
            <a:custGeom>
              <a:avLst/>
              <a:gdLst/>
              <a:ahLst/>
              <a:cxnLst/>
              <a:rect l="l" t="t" r="r" b="b"/>
              <a:pathLst>
                <a:path w="789620" h="900768">
                  <a:moveTo>
                    <a:pt x="0" y="0"/>
                  </a:moveTo>
                  <a:lnTo>
                    <a:pt x="789619" y="0"/>
                  </a:lnTo>
                  <a:lnTo>
                    <a:pt x="789619" y="900768"/>
                  </a:lnTo>
                  <a:lnTo>
                    <a:pt x="0" y="900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551CAC6-4BC1-4490-D5CA-D52820E38FAE}"/>
                </a:ext>
              </a:extLst>
            </p:cNvPr>
            <p:cNvGrpSpPr/>
            <p:nvPr/>
          </p:nvGrpSpPr>
          <p:grpSpPr>
            <a:xfrm>
              <a:off x="7304730" y="1400466"/>
              <a:ext cx="2883792" cy="658674"/>
              <a:chOff x="7304730" y="1400466"/>
              <a:chExt cx="2883792" cy="658674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7304730" y="1400466"/>
                <a:ext cx="2883792" cy="55399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/>
                <a:r>
                  <a:rPr lang="en-US" sz="3600" b="1" spc="-179" dirty="0">
                    <a:solidFill>
                      <a:srgbClr val="FFFFFF">
                        <a:alpha val="89804"/>
                      </a:srgbClr>
                    </a:solidFill>
                    <a:latin typeface="Sora" pitchFamily="2" charset="0"/>
                    <a:ea typeface="Sora Bold"/>
                    <a:cs typeface="Sora" pitchFamily="2" charset="0"/>
                    <a:sym typeface="Sora Bold"/>
                  </a:rPr>
                  <a:t>FRI 24 DEC</a:t>
                </a: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546323" y="1928335"/>
                <a:ext cx="2642199" cy="13080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/>
                <a:r>
                  <a:rPr lang="en-US" sz="850" b="1" spc="-43" dirty="0">
                    <a:solidFill>
                      <a:srgbClr val="FFFFFF">
                        <a:alpha val="89804"/>
                      </a:srgbClr>
                    </a:solidFill>
                    <a:latin typeface="Sora" pitchFamily="2" charset="0"/>
                    <a:ea typeface="Sora Bold"/>
                    <a:cs typeface="Sora" pitchFamily="2" charset="0"/>
                    <a:sym typeface="Sora Bold"/>
                  </a:rPr>
                  <a:t>THE JOHNSON FAMILY HOME |</a:t>
                </a:r>
                <a:r>
                  <a:rPr lang="en-US" sz="850" spc="-43" dirty="0">
                    <a:solidFill>
                      <a:srgbClr val="FFFFFF">
                        <a:alpha val="89804"/>
                      </a:srgbClr>
                    </a:solidFill>
                    <a:latin typeface="Sora" pitchFamily="2" charset="0"/>
                    <a:ea typeface="Sora"/>
                    <a:cs typeface="Sora" pitchFamily="2" charset="0"/>
                    <a:sym typeface="Sora"/>
                  </a:rPr>
                  <a:t> 03:00 PM - 9:00 PM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BC5A93-9191-0FAF-72C1-A3795C139BA3}"/>
                </a:ext>
              </a:extLst>
            </p:cNvPr>
            <p:cNvGrpSpPr/>
            <p:nvPr/>
          </p:nvGrpSpPr>
          <p:grpSpPr>
            <a:xfrm>
              <a:off x="504877" y="452290"/>
              <a:ext cx="3394023" cy="1797675"/>
              <a:chOff x="504877" y="452290"/>
              <a:chExt cx="3394023" cy="1797675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504877" y="661847"/>
                <a:ext cx="2327223" cy="9002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en-US" sz="5850" b="1" spc="-233" dirty="0">
                    <a:solidFill>
                      <a:srgbClr val="FFFFFF"/>
                    </a:solidFill>
                    <a:latin typeface="Sora" pitchFamily="2" charset="0"/>
                    <a:ea typeface="Sora Bold"/>
                    <a:cs typeface="Sora" pitchFamily="2" charset="0"/>
                    <a:sym typeface="Sora Bold"/>
                  </a:rPr>
                  <a:t>White</a:t>
                </a: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504877" y="452290"/>
                <a:ext cx="2963797" cy="1846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spcBef>
                    <a:spcPct val="0"/>
                  </a:spcBef>
                </a:pPr>
                <a:r>
                  <a:rPr lang="en-US" sz="1200" spc="-30" dirty="0">
                    <a:solidFill>
                      <a:srgbClr val="FFFFFF"/>
                    </a:solidFill>
                    <a:latin typeface="Sora Light"/>
                    <a:ea typeface="Sora Light"/>
                    <a:cs typeface="Sora Light"/>
                    <a:sym typeface="Sora Light"/>
                  </a:rPr>
                  <a:t>SIGN UP SHEET</a:t>
                </a: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EEEC6121-4870-151D-A183-BD05407EA057}"/>
                  </a:ext>
                </a:extLst>
              </p:cNvPr>
              <p:cNvSpPr txBox="1"/>
              <p:nvPr/>
            </p:nvSpPr>
            <p:spPr>
              <a:xfrm>
                <a:off x="504877" y="1349719"/>
                <a:ext cx="3394023" cy="9002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en-US" sz="5850" b="1" spc="-233" dirty="0">
                    <a:solidFill>
                      <a:srgbClr val="FFFFFF"/>
                    </a:solidFill>
                    <a:latin typeface="Sora" pitchFamily="2" charset="0"/>
                    <a:ea typeface="Sora Bold"/>
                    <a:cs typeface="Sora" pitchFamily="2" charset="0"/>
                    <a:sym typeface="Sora Bold"/>
                  </a:rPr>
                  <a:t>Elephant</a:t>
                </a:r>
              </a:p>
            </p:txBody>
          </p:sp>
        </p:grpSp>
        <p:sp>
          <p:nvSpPr>
            <p:cNvPr id="5" name="QuickSignup"/>
            <p:cNvSpPr/>
            <p:nvPr/>
          </p:nvSpPr>
          <p:spPr>
            <a:xfrm rot="5400000">
              <a:off x="10011449" y="6583374"/>
              <a:ext cx="660903" cy="133213"/>
            </a:xfrm>
            <a:custGeom>
              <a:avLst/>
              <a:gdLst/>
              <a:ahLst/>
              <a:cxnLst/>
              <a:rect l="l" t="t" r="r" b="b"/>
              <a:pathLst>
                <a:path w="660903" h="133213">
                  <a:moveTo>
                    <a:pt x="0" y="0"/>
                  </a:moveTo>
                  <a:lnTo>
                    <a:pt x="660903" y="0"/>
                  </a:lnTo>
                  <a:lnTo>
                    <a:pt x="660903" y="133214"/>
                  </a:lnTo>
                  <a:lnTo>
                    <a:pt x="0" y="13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80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7" name="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148452"/>
              </p:ext>
            </p:extLst>
          </p:nvPr>
        </p:nvGraphicFramePr>
        <p:xfrm>
          <a:off x="504877" y="2699976"/>
          <a:ext cx="9683645" cy="4287560"/>
        </p:xfrm>
        <a:graphic>
          <a:graphicData uri="http://schemas.openxmlformats.org/drawingml/2006/table">
            <a:tbl>
              <a:tblPr/>
              <a:tblGrid>
                <a:gridCol w="446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3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2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spc="-24" dirty="0">
                          <a:solidFill>
                            <a:srgbClr val="FFFFFF"/>
                          </a:solidFill>
                          <a:latin typeface="Sora" pitchFamily="2" charset="0"/>
                          <a:ea typeface="Sora Bold"/>
                          <a:cs typeface="Sora" pitchFamily="2" charset="0"/>
                          <a:sym typeface="Sora Bold"/>
                        </a:rPr>
                        <a:t>No</a:t>
                      </a:r>
                      <a:endParaRPr lang="en-US" sz="1100" dirty="0"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48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spc="-24" dirty="0">
                          <a:solidFill>
                            <a:srgbClr val="FFFFFF"/>
                          </a:solidFill>
                          <a:latin typeface="Sora" pitchFamily="2" charset="0"/>
                          <a:ea typeface="Sora Bold"/>
                          <a:cs typeface="Sora" pitchFamily="2" charset="0"/>
                          <a:sym typeface="Sora Bold"/>
                        </a:rPr>
                        <a:t>Full Name</a:t>
                      </a:r>
                      <a:endParaRPr lang="en-US" sz="1100" dirty="0"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48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spc="-24" dirty="0">
                          <a:solidFill>
                            <a:srgbClr val="FFFFFF"/>
                          </a:solidFill>
                          <a:latin typeface="Sora" pitchFamily="2" charset="0"/>
                          <a:ea typeface="Sora Bold"/>
                          <a:cs typeface="Sora" pitchFamily="2" charset="0"/>
                          <a:sym typeface="Sora Bold"/>
                        </a:rPr>
                        <a:t>Phone</a:t>
                      </a:r>
                      <a:endParaRPr lang="en-US" sz="1100" dirty="0"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48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spc="-24" dirty="0">
                          <a:solidFill>
                            <a:srgbClr val="FFFFFF"/>
                          </a:solidFill>
                          <a:latin typeface="Sora" pitchFamily="2" charset="0"/>
                          <a:ea typeface="Sora Bold"/>
                          <a:cs typeface="Sora" pitchFamily="2" charset="0"/>
                          <a:sym typeface="Sora Bold"/>
                        </a:rPr>
                        <a:t>Gift Description</a:t>
                      </a:r>
                      <a:endParaRPr lang="en-US" sz="1100" dirty="0"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48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spc="-24" dirty="0">
                          <a:solidFill>
                            <a:srgbClr val="FFFFFF"/>
                          </a:solidFill>
                          <a:latin typeface="Sora" pitchFamily="2" charset="0"/>
                          <a:ea typeface="Sora Bold"/>
                          <a:cs typeface="Sora" pitchFamily="2" charset="0"/>
                          <a:sym typeface="Sora Bold"/>
                        </a:rPr>
                        <a:t>Notes</a:t>
                      </a:r>
                      <a:endParaRPr lang="en-US" sz="1100" dirty="0"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48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spc="-24" dirty="0">
                          <a:solidFill>
                            <a:srgbClr val="FFFFFF"/>
                          </a:solidFill>
                          <a:latin typeface="Sora" pitchFamily="2" charset="0"/>
                          <a:ea typeface="Sora Bold"/>
                          <a:cs typeface="Sora" pitchFamily="2" charset="0"/>
                          <a:sym typeface="Sora Bold"/>
                        </a:rPr>
                        <a:t>RSVP</a:t>
                      </a:r>
                      <a:endParaRPr lang="en-US" sz="1100" dirty="0"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48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4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756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endParaRPr lang="en-US" sz="800" dirty="0">
                        <a:solidFill>
                          <a:srgbClr val="B24819"/>
                        </a:solidFill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ctr">
                    <a:lnL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987" cap="flat" cmpd="sng" algn="ctr">
                      <a:solidFill>
                        <a:srgbClr val="D8C5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44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Sora</vt:lpstr>
      <vt:lpstr>Arial</vt:lpstr>
      <vt:lpstr>Calibri</vt:lpstr>
      <vt:lpstr>Sora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Chili Cook Off, Newsletter, White Elephant (Landscape)</dc:title>
  <dc:creator>Hoang Anh</dc:creator>
  <cp:lastModifiedBy>Hoang Anh</cp:lastModifiedBy>
  <cp:revision>26</cp:revision>
  <dcterms:created xsi:type="dcterms:W3CDTF">2006-08-16T00:00:00Z</dcterms:created>
  <dcterms:modified xsi:type="dcterms:W3CDTF">2024-11-22T09:06:22Z</dcterms:modified>
  <dc:identifier>DAGWy0hRDF8</dc:identifier>
</cp:coreProperties>
</file>