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A35"/>
    <a:srgbClr val="B16867"/>
    <a:srgbClr val="D40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7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White Elephant #3">
            <a:extLst>
              <a:ext uri="{FF2B5EF4-FFF2-40B4-BE49-F238E27FC236}">
                <a16:creationId xmlns:a16="http://schemas.microsoft.com/office/drawing/2014/main" id="{B509D0A4-391E-D3F0-2148-D89B09503C93}"/>
              </a:ext>
            </a:extLst>
          </p:cNvPr>
          <p:cNvGrpSpPr/>
          <p:nvPr/>
        </p:nvGrpSpPr>
        <p:grpSpPr>
          <a:xfrm>
            <a:off x="-1" y="0"/>
            <a:ext cx="7560001" cy="10692001"/>
            <a:chOff x="-1" y="0"/>
            <a:chExt cx="7560001" cy="1069200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893CACF-3E47-B46A-ACD3-50C596D52359}"/>
                </a:ext>
              </a:extLst>
            </p:cNvPr>
            <p:cNvGrpSpPr/>
            <p:nvPr/>
          </p:nvGrpSpPr>
          <p:grpSpPr>
            <a:xfrm>
              <a:off x="0" y="0"/>
              <a:ext cx="7560000" cy="10692001"/>
              <a:chOff x="0" y="0"/>
              <a:chExt cx="7560000" cy="10692001"/>
            </a:xfrm>
          </p:grpSpPr>
          <p:sp>
            <p:nvSpPr>
              <p:cNvPr id="3" name="Freeform 3"/>
              <p:cNvSpPr/>
              <p:nvPr/>
            </p:nvSpPr>
            <p:spPr>
              <a:xfrm rot="5400000">
                <a:off x="1107000" y="-110700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80000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80000"/>
                    </a:lnTo>
                    <a:lnTo>
                      <a:pt x="0" y="1008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4141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5400000">
                <a:off x="1106999" y="4239001"/>
                <a:ext cx="5346001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80000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80000"/>
                    </a:lnTo>
                    <a:lnTo>
                      <a:pt x="0" y="1008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4141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76234D2-E9B8-7672-E986-2B3664803E6B}"/>
                </a:ext>
              </a:extLst>
            </p:cNvPr>
            <p:cNvGrpSpPr/>
            <p:nvPr/>
          </p:nvGrpSpPr>
          <p:grpSpPr>
            <a:xfrm>
              <a:off x="-1" y="204573"/>
              <a:ext cx="7556502" cy="2011861"/>
              <a:chOff x="-1" y="204573"/>
              <a:chExt cx="7556502" cy="2011861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7D9E330-3282-D380-03DC-908B20C1A938}"/>
                  </a:ext>
                </a:extLst>
              </p:cNvPr>
              <p:cNvSpPr/>
              <p:nvPr/>
            </p:nvSpPr>
            <p:spPr>
              <a:xfrm>
                <a:off x="-1" y="1909577"/>
                <a:ext cx="1452490" cy="306857"/>
              </a:xfrm>
              <a:custGeom>
                <a:avLst/>
                <a:gdLst>
                  <a:gd name="connsiteX0" fmla="*/ 443233 w 1452490"/>
                  <a:gd name="connsiteY0" fmla="*/ 0 h 306857"/>
                  <a:gd name="connsiteX1" fmla="*/ 1452490 w 1452490"/>
                  <a:gd name="connsiteY1" fmla="*/ 153427 h 306857"/>
                  <a:gd name="connsiteX2" fmla="*/ 443233 w 1452490"/>
                  <a:gd name="connsiteY2" fmla="*/ 306857 h 306857"/>
                  <a:gd name="connsiteX3" fmla="*/ 50384 w 1452490"/>
                  <a:gd name="connsiteY3" fmla="*/ 294800 h 306857"/>
                  <a:gd name="connsiteX4" fmla="*/ 0 w 1452490"/>
                  <a:gd name="connsiteY4" fmla="*/ 289636 h 306857"/>
                  <a:gd name="connsiteX5" fmla="*/ 0 w 1452490"/>
                  <a:gd name="connsiteY5" fmla="*/ 17221 h 306857"/>
                  <a:gd name="connsiteX6" fmla="*/ 50384 w 1452490"/>
                  <a:gd name="connsiteY6" fmla="*/ 12057 h 306857"/>
                  <a:gd name="connsiteX7" fmla="*/ 443233 w 1452490"/>
                  <a:gd name="connsiteY7" fmla="*/ 0 h 3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2490" h="306857">
                    <a:moveTo>
                      <a:pt x="443233" y="0"/>
                    </a:moveTo>
                    <a:cubicBezTo>
                      <a:pt x="1000631" y="0"/>
                      <a:pt x="1452490" y="68693"/>
                      <a:pt x="1452490" y="153427"/>
                    </a:cubicBezTo>
                    <a:cubicBezTo>
                      <a:pt x="1452490" y="238164"/>
                      <a:pt x="1000631" y="306857"/>
                      <a:pt x="443233" y="306857"/>
                    </a:cubicBezTo>
                    <a:cubicBezTo>
                      <a:pt x="303883" y="306857"/>
                      <a:pt x="171130" y="302564"/>
                      <a:pt x="50384" y="294800"/>
                    </a:cubicBezTo>
                    <a:lnTo>
                      <a:pt x="0" y="289636"/>
                    </a:lnTo>
                    <a:lnTo>
                      <a:pt x="0" y="17221"/>
                    </a:lnTo>
                    <a:lnTo>
                      <a:pt x="50384" y="12057"/>
                    </a:lnTo>
                    <a:cubicBezTo>
                      <a:pt x="171130" y="4293"/>
                      <a:pt x="303883" y="0"/>
                      <a:pt x="443233" y="0"/>
                    </a:cubicBezTo>
                    <a:close/>
                  </a:path>
                </a:pathLst>
              </a:custGeom>
              <a:solidFill>
                <a:srgbClr val="743138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1FAA2A1-1A79-AD03-1F85-574F6CBB6CEA}"/>
                  </a:ext>
                </a:extLst>
              </p:cNvPr>
              <p:cNvSpPr/>
              <p:nvPr/>
            </p:nvSpPr>
            <p:spPr>
              <a:xfrm>
                <a:off x="6092530" y="1909577"/>
                <a:ext cx="1463971" cy="306857"/>
              </a:xfrm>
              <a:custGeom>
                <a:avLst/>
                <a:gdLst>
                  <a:gd name="connsiteX0" fmla="*/ 1009257 w 1463971"/>
                  <a:gd name="connsiteY0" fmla="*/ 0 h 306857"/>
                  <a:gd name="connsiteX1" fmla="*/ 1402106 w 1463971"/>
                  <a:gd name="connsiteY1" fmla="*/ 12057 h 306857"/>
                  <a:gd name="connsiteX2" fmla="*/ 1463971 w 1463971"/>
                  <a:gd name="connsiteY2" fmla="*/ 18398 h 306857"/>
                  <a:gd name="connsiteX3" fmla="*/ 1463971 w 1463971"/>
                  <a:gd name="connsiteY3" fmla="*/ 288459 h 306857"/>
                  <a:gd name="connsiteX4" fmla="*/ 1402106 w 1463971"/>
                  <a:gd name="connsiteY4" fmla="*/ 294800 h 306857"/>
                  <a:gd name="connsiteX5" fmla="*/ 1009257 w 1463971"/>
                  <a:gd name="connsiteY5" fmla="*/ 306857 h 306857"/>
                  <a:gd name="connsiteX6" fmla="*/ 0 w 1463971"/>
                  <a:gd name="connsiteY6" fmla="*/ 153427 h 306857"/>
                  <a:gd name="connsiteX7" fmla="*/ 1009257 w 1463971"/>
                  <a:gd name="connsiteY7" fmla="*/ 0 h 3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3971" h="306857">
                    <a:moveTo>
                      <a:pt x="1009257" y="0"/>
                    </a:moveTo>
                    <a:cubicBezTo>
                      <a:pt x="1148607" y="0"/>
                      <a:pt x="1281360" y="4293"/>
                      <a:pt x="1402106" y="12057"/>
                    </a:cubicBezTo>
                    <a:lnTo>
                      <a:pt x="1463971" y="18398"/>
                    </a:lnTo>
                    <a:lnTo>
                      <a:pt x="1463971" y="288459"/>
                    </a:lnTo>
                    <a:lnTo>
                      <a:pt x="1402106" y="294800"/>
                    </a:lnTo>
                    <a:cubicBezTo>
                      <a:pt x="1281360" y="302564"/>
                      <a:pt x="1148607" y="306857"/>
                      <a:pt x="1009257" y="306857"/>
                    </a:cubicBezTo>
                    <a:cubicBezTo>
                      <a:pt x="451859" y="306857"/>
                      <a:pt x="0" y="238164"/>
                      <a:pt x="0" y="153427"/>
                    </a:cubicBezTo>
                    <a:cubicBezTo>
                      <a:pt x="0" y="68693"/>
                      <a:pt x="451859" y="0"/>
                      <a:pt x="1009257" y="0"/>
                    </a:cubicBezTo>
                    <a:close/>
                  </a:path>
                </a:pathLst>
              </a:custGeom>
              <a:solidFill>
                <a:srgbClr val="743138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3501" y="204573"/>
                <a:ext cx="2460188" cy="1975690"/>
              </a:xfrm>
              <a:custGeom>
                <a:avLst/>
                <a:gdLst/>
                <a:ahLst/>
                <a:cxnLst/>
                <a:rect l="l" t="t" r="r" b="b"/>
                <a:pathLst>
                  <a:path w="3915782" h="2634253">
                    <a:moveTo>
                      <a:pt x="0" y="0"/>
                    </a:moveTo>
                    <a:lnTo>
                      <a:pt x="3915782" y="0"/>
                    </a:lnTo>
                    <a:lnTo>
                      <a:pt x="3915782" y="2634253"/>
                    </a:lnTo>
                    <a:lnTo>
                      <a:pt x="0" y="26342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1937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 flipH="1">
                <a:off x="5096312" y="204573"/>
                <a:ext cx="2460188" cy="1975690"/>
              </a:xfrm>
              <a:custGeom>
                <a:avLst/>
                <a:gdLst/>
                <a:ahLst/>
                <a:cxnLst/>
                <a:rect l="l" t="t" r="r" b="b"/>
                <a:pathLst>
                  <a:path w="3915782" h="2634253">
                    <a:moveTo>
                      <a:pt x="3915782" y="0"/>
                    </a:moveTo>
                    <a:lnTo>
                      <a:pt x="0" y="0"/>
                    </a:lnTo>
                    <a:lnTo>
                      <a:pt x="0" y="2634253"/>
                    </a:lnTo>
                    <a:lnTo>
                      <a:pt x="3915782" y="2634253"/>
                    </a:lnTo>
                    <a:lnTo>
                      <a:pt x="3915782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1937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B8E3C13-22C6-7787-E57C-A8F2759AF84B}"/>
                </a:ext>
              </a:extLst>
            </p:cNvPr>
            <p:cNvGrpSpPr/>
            <p:nvPr/>
          </p:nvGrpSpPr>
          <p:grpSpPr>
            <a:xfrm>
              <a:off x="311716" y="2333341"/>
              <a:ext cx="6933068" cy="7900445"/>
              <a:chOff x="311716" y="2333341"/>
              <a:chExt cx="6933068" cy="79004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1716" y="2333341"/>
                <a:ext cx="6933068" cy="7900445"/>
              </a:xfrm>
              <a:prstGeom prst="roundRect">
                <a:avLst>
                  <a:gd name="adj" fmla="val 2035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5020348" y="2543615"/>
                <a:ext cx="1971665" cy="357150"/>
              </a:xfrm>
              <a:prstGeom prst="roundRect">
                <a:avLst>
                  <a:gd name="adj" fmla="val 26668"/>
                </a:avLst>
              </a:prstGeom>
              <a:solidFill>
                <a:srgbClr val="903F4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020348" y="329544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020348" y="3738942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020348" y="418243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020348" y="462593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020348" y="506942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020348" y="551292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020348" y="595641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020348" y="639990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020348" y="6843403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020348" y="7286897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020348" y="773039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020348" y="817388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020348" y="861738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020348" y="906087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5020348" y="9504369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020348" y="994786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2794161" y="2543615"/>
                <a:ext cx="1971665" cy="357150"/>
              </a:xfrm>
              <a:prstGeom prst="roundRect">
                <a:avLst>
                  <a:gd name="adj" fmla="val 28001"/>
                </a:avLst>
              </a:prstGeom>
              <a:solidFill>
                <a:srgbClr val="903F4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794161" y="329544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2794161" y="3738942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794161" y="418243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2794161" y="462593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2794161" y="506942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794161" y="551292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2794161" y="595641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2794161" y="639990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794161" y="6843403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2794161" y="7286897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2794161" y="773039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2794161" y="817388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2794161" y="861738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2794161" y="906087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2794161" y="9504369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2794161" y="994786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567975" y="2543615"/>
                <a:ext cx="1971665" cy="357150"/>
              </a:xfrm>
              <a:prstGeom prst="roundRect">
                <a:avLst>
                  <a:gd name="adj" fmla="val 26668"/>
                </a:avLst>
              </a:prstGeom>
              <a:solidFill>
                <a:srgbClr val="903F4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567975" y="329544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567975" y="3738942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567975" y="418243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567975" y="462593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567975" y="506942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567975" y="551292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567975" y="595641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567975" y="6399908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567975" y="6843403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567975" y="7286897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567975" y="7730391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567975" y="8173886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567975" y="8617380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AutoShape 76"/>
              <p:cNvSpPr/>
              <p:nvPr/>
            </p:nvSpPr>
            <p:spPr>
              <a:xfrm>
                <a:off x="567975" y="9060875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>
                <a:off x="567975" y="9504369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>
                <a:off x="567975" y="9947864"/>
                <a:ext cx="1971677" cy="0"/>
              </a:xfrm>
              <a:prstGeom prst="line">
                <a:avLst/>
              </a:prstGeom>
              <a:ln w="6350" cap="rnd">
                <a:solidFill>
                  <a:srgbClr val="903F47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912614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43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"/>
                    <a:cs typeface="Plus Jakarta Sans SemiBold" pitchFamily="2" charset="0"/>
                    <a:sym typeface="Plus Jakarta Sans"/>
                  </a:rPr>
                  <a:t>FULL NAME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3138800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43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"/>
                    <a:cs typeface="Plus Jakarta Sans SemiBold" pitchFamily="2" charset="0"/>
                    <a:sym typeface="Plus Jakarta Sans"/>
                  </a:rPr>
                  <a:t>PHONE NUMBER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5364987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43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"/>
                    <a:cs typeface="Plus Jakarta Sans SemiBold" pitchFamily="2" charset="0"/>
                    <a:sym typeface="Plus Jakarta Sans"/>
                  </a:rPr>
                  <a:t>GIFT DESCRIPTION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AAC68B9-6FE9-A4BF-DBC4-6100F9DE9F9A}"/>
                </a:ext>
              </a:extLst>
            </p:cNvPr>
            <p:cNvGrpSpPr/>
            <p:nvPr/>
          </p:nvGrpSpPr>
          <p:grpSpPr>
            <a:xfrm>
              <a:off x="349466" y="10369642"/>
              <a:ext cx="6846099" cy="107722"/>
              <a:chOff x="349466" y="10369642"/>
              <a:chExt cx="6846099" cy="107722"/>
            </a:xfrm>
          </p:grpSpPr>
          <p:sp>
            <p:nvSpPr>
              <p:cNvPr id="84" name="TextBox 84"/>
              <p:cNvSpPr txBox="1"/>
              <p:nvPr/>
            </p:nvSpPr>
            <p:spPr>
              <a:xfrm>
                <a:off x="349466" y="10369642"/>
                <a:ext cx="990384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700" spc="36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 Bold"/>
                    <a:cs typeface="Plus Jakarta Sans SemiBold" pitchFamily="2" charset="0"/>
                    <a:sym typeface="Plus Jakarta Sans Bold"/>
                  </a:rPr>
                  <a:t>December 15, 2024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2163846" y="10369642"/>
                <a:ext cx="1433352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700" spc="36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 Bold"/>
                    <a:cs typeface="Plus Jakarta Sans SemiBold" pitchFamily="2" charset="0"/>
                    <a:sym typeface="Plus Jakarta Sans Bold"/>
                  </a:rPr>
                  <a:t>4:00 PM - 9:00 PM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4421195" y="10369642"/>
                <a:ext cx="2774370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700" spc="36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 Bold"/>
                    <a:cs typeface="Plus Jakarta Sans SemiBold" pitchFamily="2" charset="0"/>
                    <a:sym typeface="Plus Jakarta Sans Bold"/>
                  </a:rPr>
                  <a:t>The Smith Family Home, 1234 Oak Street, Springfield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0651DBF-2E8E-A784-12EC-90FA544CDAEA}"/>
                </a:ext>
              </a:extLst>
            </p:cNvPr>
            <p:cNvGrpSpPr/>
            <p:nvPr/>
          </p:nvGrpSpPr>
          <p:grpSpPr>
            <a:xfrm>
              <a:off x="1639663" y="386866"/>
              <a:ext cx="4278924" cy="1462318"/>
              <a:chOff x="1639663" y="386866"/>
              <a:chExt cx="4278924" cy="1462318"/>
            </a:xfrm>
          </p:grpSpPr>
          <p:sp>
            <p:nvSpPr>
              <p:cNvPr id="79" name="TextBox 79"/>
              <p:cNvSpPr txBox="1"/>
              <p:nvPr/>
            </p:nvSpPr>
            <p:spPr>
              <a:xfrm>
                <a:off x="3092117" y="386866"/>
                <a:ext cx="137226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FFF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SIGN UP SHEET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1641414" y="557352"/>
                <a:ext cx="4277173" cy="777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050" b="1" spc="-10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White</a:t>
                </a:r>
              </a:p>
            </p:txBody>
          </p:sp>
          <p:sp>
            <p:nvSpPr>
              <p:cNvPr id="91" name="TextBox 80">
                <a:extLst>
                  <a:ext uri="{FF2B5EF4-FFF2-40B4-BE49-F238E27FC236}">
                    <a16:creationId xmlns:a16="http://schemas.microsoft.com/office/drawing/2014/main" id="{F43297DE-90E6-5E24-8783-F2EC0E1A37C2}"/>
                  </a:ext>
                </a:extLst>
              </p:cNvPr>
              <p:cNvSpPr txBox="1"/>
              <p:nvPr/>
            </p:nvSpPr>
            <p:spPr>
              <a:xfrm>
                <a:off x="1639663" y="1072048"/>
                <a:ext cx="4277173" cy="777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050" b="1" spc="-10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Elephant</a:t>
                </a:r>
              </a:p>
            </p:txBody>
          </p:sp>
        </p:grpSp>
        <p:sp>
          <p:nvSpPr>
            <p:cNvPr id="11" name="QuickSignup"/>
            <p:cNvSpPr/>
            <p:nvPr/>
          </p:nvSpPr>
          <p:spPr>
            <a:xfrm rot="5400000">
              <a:off x="7058731" y="964649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 SemiBold</vt:lpstr>
      <vt:lpstr>Calibri</vt:lpstr>
      <vt:lpstr>Arial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(Portrait)</dc:title>
  <dc:creator>Hoang Anh</dc:creator>
  <cp:lastModifiedBy>Hoang Anh</cp:lastModifiedBy>
  <cp:revision>18</cp:revision>
  <dcterms:created xsi:type="dcterms:W3CDTF">2006-08-16T00:00:00Z</dcterms:created>
  <dcterms:modified xsi:type="dcterms:W3CDTF">2024-11-22T09:25:46Z</dcterms:modified>
  <dc:identifier>DAGWy3sehww</dc:identifier>
</cp:coreProperties>
</file>