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7556500" cy="10693400"/>
  <p:notesSz cx="6858000" cy="9144000"/>
  <p:embeddedFontLst>
    <p:embeddedFont>
      <p:font typeface="Public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01F"/>
    <a:srgbClr val="1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2970" y="5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  <p15:guide id="2" orient="horz" pos="6728" userDrawn="1">
          <p15:clr>
            <a:srgbClr val="F26B43"/>
          </p15:clr>
        </p15:guide>
        <p15:guide id="3" pos="4760" userDrawn="1">
          <p15:clr>
            <a:srgbClr val="F26B43"/>
          </p15:clr>
        </p15:guide>
        <p15:guide id="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22A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Conference Room #1">
            <a:extLst>
              <a:ext uri="{FF2B5EF4-FFF2-40B4-BE49-F238E27FC236}">
                <a16:creationId xmlns:a16="http://schemas.microsoft.com/office/drawing/2014/main" id="{5AF9FB4E-CE89-EDE9-6D8B-E9270230E56E}"/>
              </a:ext>
            </a:extLst>
          </p:cNvPr>
          <p:cNvGrpSpPr/>
          <p:nvPr/>
        </p:nvGrpSpPr>
        <p:grpSpPr>
          <a:xfrm>
            <a:off x="0" y="0"/>
            <a:ext cx="7560000" cy="10328393"/>
            <a:chOff x="0" y="0"/>
            <a:chExt cx="7560000" cy="10328393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7D86E39-FF25-F7CD-119E-D0F9939D43D6}"/>
                </a:ext>
              </a:extLst>
            </p:cNvPr>
            <p:cNvGrpSpPr/>
            <p:nvPr/>
          </p:nvGrpSpPr>
          <p:grpSpPr>
            <a:xfrm>
              <a:off x="0" y="0"/>
              <a:ext cx="7560000" cy="2801039"/>
              <a:chOff x="0" y="0"/>
              <a:chExt cx="7560000" cy="2801039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32287" b="20229"/>
              <a:stretch/>
            </p:blipFill>
            <p:spPr>
              <a:xfrm>
                <a:off x="0" y="0"/>
                <a:ext cx="7560000" cy="2692295"/>
              </a:xfrm>
              <a:prstGeom prst="rect">
                <a:avLst/>
              </a:prstGeom>
            </p:spPr>
          </p:pic>
          <p:sp>
            <p:nvSpPr>
              <p:cNvPr id="5" name="Gradient Overlay"/>
              <p:cNvSpPr/>
              <p:nvPr/>
            </p:nvSpPr>
            <p:spPr>
              <a:xfrm rot="10800000">
                <a:off x="0" y="424295"/>
                <a:ext cx="7560000" cy="2376744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177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1772"/>
                    </a:lnTo>
                    <a:lnTo>
                      <a:pt x="0" y="851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22A3E">
                      <a:alpha val="100000"/>
                    </a:srgbClr>
                  </a:gs>
                  <a:gs pos="100000">
                    <a:srgbClr val="122A3E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9DC368C-7052-B275-B298-8D107D573815}"/>
                </a:ext>
              </a:extLst>
            </p:cNvPr>
            <p:cNvGrpSpPr/>
            <p:nvPr/>
          </p:nvGrpSpPr>
          <p:grpSpPr>
            <a:xfrm>
              <a:off x="170817" y="373857"/>
              <a:ext cx="7218365" cy="9954536"/>
              <a:chOff x="170817" y="373857"/>
              <a:chExt cx="7218365" cy="9954536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170817" y="484800"/>
                <a:ext cx="7218365" cy="109260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7100" b="1" spc="-355" dirty="0">
                    <a:solidFill>
                      <a:srgbClr val="FFFFFF"/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Conference Room</a:t>
                </a: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313466" y="373857"/>
                <a:ext cx="1712184" cy="215444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1400" b="1" spc="-53" dirty="0">
                    <a:solidFill>
                      <a:srgbClr val="FFFFFF">
                        <a:alpha val="80000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Sign up Sheet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2171686" y="10048724"/>
                <a:ext cx="311164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0" b="1" spc="-31" dirty="0">
                    <a:solidFill>
                      <a:srgbClr val="FFFFFF">
                        <a:alpha val="89804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Email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2171686" y="10198036"/>
                <a:ext cx="1682764" cy="13035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 algn="l">
                  <a:lnSpc>
                    <a:spcPts val="1116"/>
                  </a:lnSpc>
                  <a:spcBef>
                    <a:spcPct val="0"/>
                  </a:spcBef>
                </a:pPr>
                <a:r>
                  <a:rPr lang="en-US" sz="800" spc="-31" dirty="0">
                    <a:solidFill>
                      <a:srgbClr val="FFFFFF">
                        <a:alpha val="80000"/>
                      </a:srgbClr>
                    </a:solidFill>
                    <a:latin typeface="Public Sans"/>
                    <a:ea typeface="Public Sans"/>
                    <a:cs typeface="Public Sans"/>
                    <a:sym typeface="Public Sans"/>
                  </a:rPr>
                  <a:t>Skylinetowerconferenceroom.com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313466" y="10048724"/>
                <a:ext cx="416784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0" b="1" spc="-31" dirty="0">
                    <a:solidFill>
                      <a:srgbClr val="FFFFFF">
                        <a:alpha val="89804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Hotline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313466" y="10198036"/>
                <a:ext cx="797784" cy="13035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0" lvl="0" indent="0">
                  <a:lnSpc>
                    <a:spcPts val="1116"/>
                  </a:lnSpc>
                  <a:spcBef>
                    <a:spcPct val="0"/>
                  </a:spcBef>
                </a:pPr>
                <a:r>
                  <a:rPr lang="en-US" sz="800" u="none" strike="noStrike" spc="-31" dirty="0">
                    <a:solidFill>
                      <a:srgbClr val="FFFFFF">
                        <a:alpha val="80000"/>
                      </a:srgbClr>
                    </a:solidFill>
                    <a:latin typeface="Public Sans"/>
                    <a:ea typeface="Public Sans"/>
                    <a:cs typeface="Public Sans"/>
                    <a:sym typeface="Public Sans"/>
                  </a:rPr>
                  <a:t>+123-456-7890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4879626" y="10048724"/>
                <a:ext cx="1794224" cy="12311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800" b="1" spc="-31" dirty="0">
                    <a:solidFill>
                      <a:srgbClr val="FFFFFF">
                        <a:alpha val="89804"/>
                      </a:srgbClr>
                    </a:solidFill>
                    <a:latin typeface="Public Sans" pitchFamily="2" charset="0"/>
                    <a:ea typeface="Public Sans Bold"/>
                    <a:cs typeface="Public Sans Bold"/>
                    <a:sym typeface="Public Sans Bold"/>
                  </a:rPr>
                  <a:t>Skyline Tower Conference Room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879626" y="10198036"/>
                <a:ext cx="2403824" cy="13035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lnSpc>
                    <a:spcPts val="1116"/>
                  </a:lnSpc>
                </a:pPr>
                <a:r>
                  <a:rPr lang="en-US" sz="800" spc="-31" dirty="0">
                    <a:solidFill>
                      <a:srgbClr val="FFFFFF">
                        <a:alpha val="80000"/>
                      </a:srgbClr>
                    </a:solidFill>
                    <a:latin typeface="Public Sans"/>
                    <a:ea typeface="Public Sans"/>
                    <a:cs typeface="Public Sans"/>
                    <a:sym typeface="Public Sans"/>
                  </a:rPr>
                  <a:t>24th Floor, 125 Horizon Avenue, New City, NC 02911</a:t>
                </a:r>
              </a:p>
            </p:txBody>
          </p:sp>
        </p:grpSp>
        <p:sp>
          <p:nvSpPr>
            <p:cNvPr id="9" name="QuickSignup"/>
            <p:cNvSpPr/>
            <p:nvPr/>
          </p:nvSpPr>
          <p:spPr>
            <a:xfrm rot="5400000">
              <a:off x="7058731" y="9470028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0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34488"/>
              </p:ext>
            </p:extLst>
          </p:nvPr>
        </p:nvGraphicFramePr>
        <p:xfrm>
          <a:off x="287016" y="1908356"/>
          <a:ext cx="6982468" cy="7958736"/>
        </p:xfrm>
        <a:graphic>
          <a:graphicData uri="http://schemas.openxmlformats.org/drawingml/2006/table">
            <a:tbl>
              <a:tblPr/>
              <a:tblGrid>
                <a:gridCol w="1878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54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1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74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39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Public Sans" pitchFamily="2" charset="0"/>
                          <a:ea typeface="Public Sans Bold"/>
                          <a:cs typeface="Public Sans Bold"/>
                          <a:sym typeface="Public Sans Bold"/>
                        </a:rPr>
                        <a:t>Organizer's Name</a:t>
                      </a:r>
                      <a:endParaRPr lang="en-US" sz="1100" dirty="0"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171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39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Public Sans" pitchFamily="2" charset="0"/>
                          <a:ea typeface="Public Sans Bold"/>
                          <a:cs typeface="Public Sans Bold"/>
                          <a:sym typeface="Public Sans Bold"/>
                        </a:rPr>
                        <a:t>Phone</a:t>
                      </a:r>
                      <a:endParaRPr lang="en-US" sz="1100" dirty="0"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171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39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Public Sans" pitchFamily="2" charset="0"/>
                          <a:ea typeface="Public Sans Bold"/>
                          <a:cs typeface="Public Sans Bold"/>
                          <a:sym typeface="Public Sans Bold"/>
                        </a:rPr>
                        <a:t>Email</a:t>
                      </a:r>
                      <a:endParaRPr lang="en-US" sz="1100" dirty="0"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171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999" b="1" dirty="0">
                          <a:solidFill>
                            <a:srgbClr val="FFFFFF"/>
                          </a:solidFill>
                          <a:latin typeface="Public Sans" pitchFamily="2" charset="0"/>
                          <a:ea typeface="Public Sans Bold"/>
                          <a:cs typeface="Public Sans Bold"/>
                          <a:sym typeface="Public Sans Bold"/>
                        </a:rPr>
                        <a:t>Date</a:t>
                      </a:r>
                      <a:endParaRPr lang="en-US" sz="1100" dirty="0"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17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1517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7421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Public Sans" pitchFamily="2" charset="0"/>
                      </a:endParaRPr>
                    </a:p>
                  </a:txBody>
                  <a:tcPr marL="0" marR="0" marT="0" marB="0" anchor="ctr">
                    <a:lnL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603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Public Sans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Room, Event, PTO (Portrait)</dc:title>
  <dc:creator>Hoang Anh</dc:creator>
  <cp:lastModifiedBy>Hoang Anh</cp:lastModifiedBy>
  <cp:revision>50</cp:revision>
  <dcterms:created xsi:type="dcterms:W3CDTF">2006-08-16T00:00:00Z</dcterms:created>
  <dcterms:modified xsi:type="dcterms:W3CDTF">2024-10-18T16:37:51Z</dcterms:modified>
  <dc:identifier>DAGTmr1hZD0</dc:identifier>
</cp:coreProperties>
</file>