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Darker Grotesque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135"/>
    <a:srgbClr val="6A2D2F"/>
    <a:srgbClr val="EBEFD4"/>
    <a:srgbClr val="137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9" autoAdjust="0"/>
    <p:restoredTop sz="94622" autoAdjust="0"/>
  </p:normalViewPr>
  <p:slideViewPr>
    <p:cSldViewPr>
      <p:cViewPr varScale="1">
        <p:scale>
          <a:sx n="96" d="100"/>
          <a:sy n="96" d="100"/>
        </p:scale>
        <p:origin x="10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onference Room #2">
            <a:extLst>
              <a:ext uri="{FF2B5EF4-FFF2-40B4-BE49-F238E27FC236}">
                <a16:creationId xmlns:a16="http://schemas.microsoft.com/office/drawing/2014/main" id="{2E2509C7-5F59-59A2-5F29-538BC289E992}"/>
              </a:ext>
            </a:extLst>
          </p:cNvPr>
          <p:cNvGrpSpPr/>
          <p:nvPr/>
        </p:nvGrpSpPr>
        <p:grpSpPr>
          <a:xfrm>
            <a:off x="0" y="0"/>
            <a:ext cx="10692003" cy="7251952"/>
            <a:chOff x="0" y="0"/>
            <a:chExt cx="10692003" cy="72519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138519-ECE1-A258-FCF6-2BE131B09FAF}"/>
                </a:ext>
              </a:extLst>
            </p:cNvPr>
            <p:cNvGrpSpPr/>
            <p:nvPr/>
          </p:nvGrpSpPr>
          <p:grpSpPr>
            <a:xfrm>
              <a:off x="0" y="0"/>
              <a:ext cx="10692003" cy="2870196"/>
              <a:chOff x="0" y="0"/>
              <a:chExt cx="10692003" cy="2870196"/>
            </a:xfrm>
          </p:grpSpPr>
          <p:sp>
            <p:nvSpPr>
              <p:cNvPr id="2" name="Image"/>
              <p:cNvSpPr/>
              <p:nvPr/>
            </p:nvSpPr>
            <p:spPr>
              <a:xfrm>
                <a:off x="0" y="0"/>
                <a:ext cx="10692000" cy="2867816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67816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67816"/>
                    </a:lnTo>
                    <a:lnTo>
                      <a:pt x="0" y="28678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t="-74198" b="-7419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>
                <a:off x="0" y="2381"/>
                <a:ext cx="10692003" cy="2867815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1032353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032353"/>
                    </a:lnTo>
                    <a:lnTo>
                      <a:pt x="0" y="103235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5B69">
                      <a:alpha val="0"/>
                    </a:srgbClr>
                  </a:gs>
                  <a:gs pos="100000">
                    <a:srgbClr val="0A5B69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5A66A9-374D-1E6B-B647-E627847E037B}"/>
                </a:ext>
              </a:extLst>
            </p:cNvPr>
            <p:cNvGrpSpPr/>
            <p:nvPr/>
          </p:nvGrpSpPr>
          <p:grpSpPr>
            <a:xfrm>
              <a:off x="465498" y="325832"/>
              <a:ext cx="9761004" cy="6926120"/>
              <a:chOff x="465498" y="325832"/>
              <a:chExt cx="9761004" cy="6926120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465498" y="325832"/>
                <a:ext cx="9761004" cy="15234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900" b="1" spc="-397" dirty="0">
                    <a:solidFill>
                      <a:srgbClr val="FFFFFF"/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CONFERENCE ROOM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00809" y="409658"/>
                <a:ext cx="1029492" cy="2077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350" spc="-33" dirty="0">
                    <a:solidFill>
                      <a:srgbClr val="FFFFFF"/>
                    </a:solidFill>
                    <a:latin typeface="Darker Grotesque" pitchFamily="2" charset="0"/>
                    <a:ea typeface="Darker Grotesque Light"/>
                    <a:cs typeface="Darker Grotesque Light"/>
                    <a:sym typeface="Darker Grotesque Light"/>
                  </a:rPr>
                  <a:t>SIGN UP SHEET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13340" y="7090048"/>
                <a:ext cx="4692383" cy="161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52" b="1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Skyline Tower Conference Room | </a:t>
                </a:r>
                <a:r>
                  <a:rPr lang="en-US" sz="1052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"/>
                    <a:cs typeface="Darker Grotesque"/>
                    <a:sym typeface="Darker Grotesque"/>
                  </a:rPr>
                  <a:t>24th Floor, 78 Riverview Lane, Oceanview, OV 45012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218811" y="7090048"/>
                <a:ext cx="1969012" cy="161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052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"/>
                    <a:cs typeface="Darker Grotesque"/>
                    <a:sym typeface="Darker Grotesque"/>
                  </a:rPr>
                  <a:t>Email </a:t>
                </a:r>
                <a:r>
                  <a:rPr lang="en-US" sz="1052" b="1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"/>
                    <a:cs typeface="Darker Grotesque"/>
                    <a:sym typeface="Darker Grotesque"/>
                  </a:rPr>
                  <a:t>| </a:t>
                </a:r>
                <a:r>
                  <a:rPr lang="en-US" sz="1052" b="1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conference@skylinecorp.com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826694" y="7090048"/>
                <a:ext cx="1495321" cy="161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52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"/>
                    <a:cs typeface="Darker Grotesque"/>
                    <a:sym typeface="Darker Grotesque"/>
                  </a:rPr>
                  <a:t>Hotline </a:t>
                </a:r>
                <a:r>
                  <a:rPr lang="en-US" sz="1052" b="1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"/>
                    <a:cs typeface="Darker Grotesque"/>
                    <a:sym typeface="Darker Grotesque"/>
                  </a:rPr>
                  <a:t>|</a:t>
                </a:r>
                <a:r>
                  <a:rPr lang="en-US" sz="1052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 </a:t>
                </a:r>
                <a:r>
                  <a:rPr lang="en-US" sz="1052" b="1" dirty="0">
                    <a:solidFill>
                      <a:srgbClr val="FFFFFF">
                        <a:alpha val="80000"/>
                      </a:srgbClr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(555) 123-9876</a:t>
                </a:r>
              </a:p>
            </p:txBody>
          </p:sp>
        </p:grpSp>
        <p:sp>
          <p:nvSpPr>
            <p:cNvPr id="7" name="QuickSignup"/>
            <p:cNvSpPr/>
            <p:nvPr/>
          </p:nvSpPr>
          <p:spPr>
            <a:xfrm rot="5400000">
              <a:off x="10051205" y="652616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80353"/>
              </p:ext>
            </p:extLst>
          </p:nvPr>
        </p:nvGraphicFramePr>
        <p:xfrm>
          <a:off x="504177" y="2056438"/>
          <a:ext cx="9683648" cy="4866780"/>
        </p:xfrm>
        <a:graphic>
          <a:graphicData uri="http://schemas.openxmlformats.org/drawingml/2006/table">
            <a:tbl>
              <a:tblPr/>
              <a:tblGrid>
                <a:gridCol w="147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Organizer's Name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Phone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Email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Number of Attendees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Date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Start Time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End Time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 spc="-29" dirty="0">
                          <a:solidFill>
                            <a:srgbClr val="FFFFFF"/>
                          </a:solidFill>
                          <a:latin typeface="Darker Grotesque" pitchFamily="2" charset="0"/>
                          <a:ea typeface="Darker Grotesque Bold"/>
                          <a:cs typeface="Darker Grotesque Bold"/>
                          <a:sym typeface="Darker Grotesque Bold"/>
                        </a:rPr>
                        <a:t>Additional Notes</a:t>
                      </a:r>
                      <a:endParaRPr lang="en-US" sz="1100" dirty="0"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7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137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67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000" dirty="0">
                        <a:solidFill>
                          <a:srgbClr val="137081"/>
                        </a:solidFill>
                        <a:latin typeface="Darker Grotesque" pitchFamily="2" charset="0"/>
                      </a:endParaRPr>
                    </a:p>
                  </a:txBody>
                  <a:tcPr marL="0" marR="0" marT="0" marB="0" anchor="ctr">
                    <a:lnL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B9B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Darker Grotesque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Room, Event, PTO (Landscape)</dc:title>
  <dc:creator>Hoang Anh</dc:creator>
  <cp:lastModifiedBy>Hoang Anh</cp:lastModifiedBy>
  <cp:revision>23</cp:revision>
  <dcterms:created xsi:type="dcterms:W3CDTF">2006-08-16T00:00:00Z</dcterms:created>
  <dcterms:modified xsi:type="dcterms:W3CDTF">2024-10-18T17:09:34Z</dcterms:modified>
  <dc:identifier>DAGTmoY0EZs</dc:identifier>
</cp:coreProperties>
</file>