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</p:sldIdLst>
  <p:sldSz cx="7556500" cy="10693400"/>
  <p:notesSz cx="6858000" cy="9144000"/>
  <p:embeddedFontLst>
    <p:embeddedFont>
      <p:font typeface="Plus Jakarta Sans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01F"/>
    <a:srgbClr val="122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252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userDrawn="1">
          <p15:clr>
            <a:srgbClr val="F26B43"/>
          </p15:clr>
        </p15:guide>
        <p15:guide id="2" orient="horz" pos="6728" userDrawn="1">
          <p15:clr>
            <a:srgbClr val="F26B43"/>
          </p15:clr>
        </p15:guide>
        <p15:guide id="3" pos="4760" userDrawn="1">
          <p15:clr>
            <a:srgbClr val="F26B43"/>
          </p15:clr>
        </p15:guide>
        <p15:guide id="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C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Conference Room #3">
            <a:extLst>
              <a:ext uri="{FF2B5EF4-FFF2-40B4-BE49-F238E27FC236}">
                <a16:creationId xmlns:a16="http://schemas.microsoft.com/office/drawing/2014/main" id="{D6402B2B-D116-D6FD-D96B-47114F6ADD34}"/>
              </a:ext>
            </a:extLst>
          </p:cNvPr>
          <p:cNvGrpSpPr/>
          <p:nvPr/>
        </p:nvGrpSpPr>
        <p:grpSpPr>
          <a:xfrm>
            <a:off x="1" y="0"/>
            <a:ext cx="7556500" cy="10449608"/>
            <a:chOff x="1" y="0"/>
            <a:chExt cx="7556500" cy="10449608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0F9DFAA3-3B19-A546-170E-183BF25EF0C4}"/>
                </a:ext>
              </a:extLst>
            </p:cNvPr>
            <p:cNvGrpSpPr/>
            <p:nvPr/>
          </p:nvGrpSpPr>
          <p:grpSpPr>
            <a:xfrm>
              <a:off x="1" y="0"/>
              <a:ext cx="7556500" cy="2021754"/>
              <a:chOff x="1" y="0"/>
              <a:chExt cx="7556500" cy="2021754"/>
            </a:xfrm>
          </p:grpSpPr>
          <p:sp>
            <p:nvSpPr>
              <p:cNvPr id="2" name="Image"/>
              <p:cNvSpPr/>
              <p:nvPr/>
            </p:nvSpPr>
            <p:spPr>
              <a:xfrm>
                <a:off x="3125353" y="0"/>
                <a:ext cx="4431147" cy="2021754"/>
              </a:xfrm>
              <a:custGeom>
                <a:avLst/>
                <a:gdLst/>
                <a:ahLst/>
                <a:cxnLst/>
                <a:rect l="l" t="t" r="r" b="b"/>
                <a:pathLst>
                  <a:path w="5490708" h="2021754">
                    <a:moveTo>
                      <a:pt x="0" y="0"/>
                    </a:moveTo>
                    <a:lnTo>
                      <a:pt x="5490708" y="0"/>
                    </a:lnTo>
                    <a:lnTo>
                      <a:pt x="5490708" y="2021754"/>
                    </a:lnTo>
                    <a:lnTo>
                      <a:pt x="0" y="202175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81280" r="-23912"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Gradient Overlay"/>
              <p:cNvSpPr/>
              <p:nvPr/>
            </p:nvSpPr>
            <p:spPr>
              <a:xfrm rot="16200000">
                <a:off x="3321686" y="-2213814"/>
                <a:ext cx="913129" cy="7556500"/>
              </a:xfrm>
              <a:custGeom>
                <a:avLst/>
                <a:gdLst/>
                <a:ahLst/>
                <a:cxnLst/>
                <a:rect l="l" t="t" r="r" b="b"/>
                <a:pathLst>
                  <a:path w="639286" h="5292789">
                    <a:moveTo>
                      <a:pt x="0" y="0"/>
                    </a:moveTo>
                    <a:lnTo>
                      <a:pt x="639286" y="0"/>
                    </a:lnTo>
                    <a:lnTo>
                      <a:pt x="639286" y="5292789"/>
                    </a:lnTo>
                    <a:lnTo>
                      <a:pt x="0" y="5292789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C4F">
                      <a:alpha val="100000"/>
                    </a:srgbClr>
                  </a:gs>
                  <a:gs pos="100000">
                    <a:srgbClr val="4D4C4F">
                      <a:alpha val="0"/>
                    </a:srgbClr>
                  </a:gs>
                </a:gsLst>
                <a:lin ang="0"/>
              </a:gra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" name="Gradient Overlay"/>
              <p:cNvSpPr/>
              <p:nvPr/>
            </p:nvSpPr>
            <p:spPr>
              <a:xfrm>
                <a:off x="3111261" y="0"/>
                <a:ext cx="1957221" cy="2021754"/>
              </a:xfrm>
              <a:custGeom>
                <a:avLst/>
                <a:gdLst/>
                <a:ahLst/>
                <a:cxnLst/>
                <a:rect l="l" t="t" r="r" b="b"/>
                <a:pathLst>
                  <a:path w="1370259" h="3755355">
                    <a:moveTo>
                      <a:pt x="0" y="0"/>
                    </a:moveTo>
                    <a:lnTo>
                      <a:pt x="1370259" y="0"/>
                    </a:lnTo>
                    <a:lnTo>
                      <a:pt x="1370259" y="3755355"/>
                    </a:lnTo>
                    <a:lnTo>
                      <a:pt x="0" y="3755355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C4F">
                      <a:alpha val="100000"/>
                    </a:srgbClr>
                  </a:gs>
                  <a:gs pos="100000">
                    <a:srgbClr val="4D4C4F">
                      <a:alpha val="0"/>
                    </a:srgbClr>
                  </a:gs>
                </a:gsLst>
                <a:lin ang="0"/>
              </a:gra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2DDD025-C27B-F552-972A-721347132159}"/>
                </a:ext>
              </a:extLst>
            </p:cNvPr>
            <p:cNvGrpSpPr/>
            <p:nvPr/>
          </p:nvGrpSpPr>
          <p:grpSpPr>
            <a:xfrm>
              <a:off x="349644" y="10309060"/>
              <a:ext cx="6860712" cy="138357"/>
              <a:chOff x="349644" y="10309060"/>
              <a:chExt cx="6860712" cy="138357"/>
            </a:xfrm>
          </p:grpSpPr>
          <p:sp>
            <p:nvSpPr>
              <p:cNvPr id="51" name="TextBox 51"/>
              <p:cNvSpPr txBox="1"/>
              <p:nvPr/>
            </p:nvSpPr>
            <p:spPr>
              <a:xfrm>
                <a:off x="349644" y="10309060"/>
                <a:ext cx="1653751" cy="13835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900" spc="-9" dirty="0">
                    <a:solidFill>
                      <a:srgbClr val="FFFFFF">
                        <a:alpha val="80000"/>
                      </a:srgbClr>
                    </a:solidFill>
                    <a:latin typeface="Plus Jakarta Sans"/>
                    <a:ea typeface="Plus Jakarta Sans"/>
                    <a:cs typeface="Plus Jakarta Sans"/>
                    <a:sym typeface="Plus Jakarta Sans"/>
                  </a:rPr>
                  <a:t>Aspen Heights Business Center</a:t>
                </a:r>
              </a:p>
            </p:txBody>
          </p:sp>
          <p:sp>
            <p:nvSpPr>
              <p:cNvPr id="52" name="TextBox 52"/>
              <p:cNvSpPr txBox="1"/>
              <p:nvPr/>
            </p:nvSpPr>
            <p:spPr>
              <a:xfrm>
                <a:off x="5454861" y="10309060"/>
                <a:ext cx="1755495" cy="13835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>
                  <a:spcBef>
                    <a:spcPct val="0"/>
                  </a:spcBef>
                </a:pPr>
                <a:r>
                  <a:rPr lang="en-US" sz="900" spc="-9" dirty="0">
                    <a:solidFill>
                      <a:srgbClr val="FFFFFF">
                        <a:alpha val="80000"/>
                      </a:srgbClr>
                    </a:solidFill>
                    <a:latin typeface="Plus Jakarta Sans"/>
                    <a:ea typeface="Plus Jakarta Sans"/>
                    <a:cs typeface="Plus Jakarta Sans"/>
                    <a:sym typeface="Plus Jakarta Sans"/>
                  </a:rPr>
                  <a:t>bookings@aspenheightsbc.com</a:t>
                </a: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C762F9F-6E26-AD75-A2A4-68698783D8E3}"/>
                </a:ext>
              </a:extLst>
            </p:cNvPr>
            <p:cNvGrpSpPr/>
            <p:nvPr/>
          </p:nvGrpSpPr>
          <p:grpSpPr>
            <a:xfrm>
              <a:off x="347894" y="1430753"/>
              <a:ext cx="6860712" cy="8762271"/>
              <a:chOff x="349644" y="1430753"/>
              <a:chExt cx="6860712" cy="8762271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349644" y="1750158"/>
                <a:ext cx="6860712" cy="8442866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16787087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16787087"/>
                    </a:lnTo>
                    <a:lnTo>
                      <a:pt x="0" y="16787087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5492797" y="1750158"/>
                <a:ext cx="1717559" cy="8442866"/>
              </a:xfrm>
              <a:custGeom>
                <a:avLst/>
                <a:gdLst/>
                <a:ahLst/>
                <a:cxnLst/>
                <a:rect l="l" t="t" r="r" b="b"/>
                <a:pathLst>
                  <a:path w="3415051" h="16787087">
                    <a:moveTo>
                      <a:pt x="0" y="0"/>
                    </a:moveTo>
                    <a:lnTo>
                      <a:pt x="3415051" y="0"/>
                    </a:lnTo>
                    <a:lnTo>
                      <a:pt x="3415051" y="16787087"/>
                    </a:lnTo>
                    <a:lnTo>
                      <a:pt x="0" y="16787087"/>
                    </a:lnTo>
                    <a:close/>
                  </a:path>
                </a:pathLst>
              </a:custGeom>
              <a:solidFill>
                <a:srgbClr val="4D4C4F">
                  <a:alpha val="4706"/>
                </a:srgbClr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349644" y="859108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349644" y="891147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349644" y="923186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349644" y="955225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349644" y="987264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349644" y="218328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349644" y="250367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2434755" y="1750158"/>
                <a:ext cx="0" cy="8442866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4147552" y="1750158"/>
                <a:ext cx="0" cy="8442866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5492797" y="1750158"/>
                <a:ext cx="0" cy="8442866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349644" y="282406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349644" y="314445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349644" y="346484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349644" y="378523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349644" y="410562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349644" y="442601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349644" y="474640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349644" y="506679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349644" y="538718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349644" y="570757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349644" y="602796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349644" y="634835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349644" y="666874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349644" y="698913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349644" y="730952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349644" y="762991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349644" y="795030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349644" y="8270697"/>
                <a:ext cx="6860712" cy="0"/>
              </a:xfrm>
              <a:prstGeom prst="line">
                <a:avLst/>
              </a:prstGeom>
              <a:ln w="6350" cap="flat">
                <a:solidFill>
                  <a:srgbClr val="4D4C4F">
                    <a:alpha val="2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Freeform 43"/>
              <p:cNvSpPr/>
              <p:nvPr/>
            </p:nvSpPr>
            <p:spPr>
              <a:xfrm>
                <a:off x="349644" y="1430753"/>
                <a:ext cx="6860712" cy="432144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859239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859239"/>
                    </a:lnTo>
                    <a:lnTo>
                      <a:pt x="0" y="859239"/>
                    </a:lnTo>
                    <a:close/>
                  </a:path>
                </a:pathLst>
              </a:custGeom>
              <a:solidFill>
                <a:srgbClr val="191919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3083094" y="1583090"/>
                <a:ext cx="416119" cy="1274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b="1" u="none" strike="noStrike" spc="80" dirty="0">
                    <a:solidFill>
                      <a:srgbClr val="FFFEF0"/>
                    </a:solidFill>
                    <a:latin typeface="Plus Jakarta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PHONE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6103122" y="1583090"/>
                <a:ext cx="496910" cy="12747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b="1" spc="80" dirty="0">
                    <a:solidFill>
                      <a:srgbClr val="FFFEF0"/>
                    </a:solidFill>
                    <a:latin typeface="Plus Jakarta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DATE</a:t>
                </a:r>
              </a:p>
            </p:txBody>
          </p:sp>
          <p:sp>
            <p:nvSpPr>
              <p:cNvPr id="47" name="TextBox 47"/>
              <p:cNvSpPr txBox="1"/>
              <p:nvPr/>
            </p:nvSpPr>
            <p:spPr>
              <a:xfrm>
                <a:off x="4281901" y="1583090"/>
                <a:ext cx="1076547" cy="1274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b="1" spc="80" dirty="0">
                    <a:solidFill>
                      <a:srgbClr val="FFFEF0"/>
                    </a:solidFill>
                    <a:latin typeface="Plus Jakarta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ROOM NUMBER</a:t>
                </a:r>
              </a:p>
            </p:txBody>
          </p:sp>
          <p:sp>
            <p:nvSpPr>
              <p:cNvPr id="48" name="TextBox 48"/>
              <p:cNvSpPr txBox="1"/>
              <p:nvPr/>
            </p:nvSpPr>
            <p:spPr>
              <a:xfrm>
                <a:off x="913530" y="1583090"/>
                <a:ext cx="957338" cy="12747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800" b="1" spc="80" dirty="0">
                    <a:solidFill>
                      <a:srgbClr val="FFFEF0"/>
                    </a:solidFill>
                    <a:latin typeface="Plus Jakarta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FULL NAME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7250B2B8-78D9-AE18-BD89-6E41FC85A3B1}"/>
                </a:ext>
              </a:extLst>
            </p:cNvPr>
            <p:cNvGrpSpPr/>
            <p:nvPr/>
          </p:nvGrpSpPr>
          <p:grpSpPr>
            <a:xfrm>
              <a:off x="349644" y="308767"/>
              <a:ext cx="5073583" cy="817565"/>
              <a:chOff x="349644" y="308767"/>
              <a:chExt cx="5073583" cy="817565"/>
            </a:xfrm>
          </p:grpSpPr>
          <p:sp>
            <p:nvSpPr>
              <p:cNvPr id="49" name="TextBox 49"/>
              <p:cNvSpPr txBox="1"/>
              <p:nvPr/>
            </p:nvSpPr>
            <p:spPr>
              <a:xfrm>
                <a:off x="349644" y="395363"/>
                <a:ext cx="5073583" cy="73096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4750" b="1" spc="-222" dirty="0">
                    <a:solidFill>
                      <a:srgbClr val="FFFFFF"/>
                    </a:solidFill>
                    <a:latin typeface="Plus Jakarta Sans" pitchFamily="2" charset="0"/>
                    <a:ea typeface="Plus Jakarta Sans Bold"/>
                    <a:cs typeface="Plus Jakarta Sans" pitchFamily="2" charset="0"/>
                    <a:sym typeface="Plus Jakarta Sans Bold"/>
                  </a:rPr>
                  <a:t>Conference Room</a:t>
                </a:r>
              </a:p>
            </p:txBody>
          </p:sp>
          <p:sp>
            <p:nvSpPr>
              <p:cNvPr id="50" name="TextBox 50"/>
              <p:cNvSpPr txBox="1"/>
              <p:nvPr/>
            </p:nvSpPr>
            <p:spPr>
              <a:xfrm>
                <a:off x="391115" y="308767"/>
                <a:ext cx="839045" cy="13830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just">
                  <a:spcBef>
                    <a:spcPct val="0"/>
                  </a:spcBef>
                </a:pPr>
                <a:r>
                  <a:rPr lang="en-US" sz="900" spc="-9" dirty="0">
                    <a:solidFill>
                      <a:srgbClr val="FFFFFF"/>
                    </a:solidFill>
                    <a:latin typeface="Plus Jakarta Sans"/>
                    <a:ea typeface="Plus Jakarta Sans"/>
                    <a:cs typeface="Plus Jakarta Sans"/>
                    <a:sym typeface="Plus Jakarta Sans"/>
                  </a:rPr>
                  <a:t>Sign up Sheet </a:t>
                </a:r>
              </a:p>
            </p:txBody>
          </p:sp>
        </p:grpSp>
        <p:sp>
          <p:nvSpPr>
            <p:cNvPr id="44" name="QuickSignup"/>
            <p:cNvSpPr/>
            <p:nvPr/>
          </p:nvSpPr>
          <p:spPr>
            <a:xfrm>
              <a:off x="3447798" y="10316395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8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Plus Jakarta Sans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Room, Event, PTO (Portrait)</dc:title>
  <dc:creator>Hoang Anh</dc:creator>
  <cp:lastModifiedBy>Hoang Anh</cp:lastModifiedBy>
  <cp:revision>49</cp:revision>
  <dcterms:created xsi:type="dcterms:W3CDTF">2006-08-16T00:00:00Z</dcterms:created>
  <dcterms:modified xsi:type="dcterms:W3CDTF">2024-10-18T16:39:46Z</dcterms:modified>
  <dc:identifier>DAGTmr1hZD0</dc:identifier>
</cp:coreProperties>
</file>