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1"/>
  </p:sldMasterIdLst>
  <p:sldIdLst>
    <p:sldId id="259" r:id="rId2"/>
  </p:sldIdLst>
  <p:sldSz cx="7556500" cy="10693400"/>
  <p:notesSz cx="6858000" cy="9144000"/>
  <p:embeddedFontLst>
    <p:embeddedFont>
      <p:font typeface="Plus Jakarta Sans" pitchFamily="2" charset="0"/>
      <p:regular r:id="rId3"/>
      <p:bold r:id="rId4"/>
      <p:italic r:id="rId5"/>
      <p:boldItalic r:id="rId6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3A792"/>
    <a:srgbClr val="AC516A"/>
    <a:srgbClr val="1A3F4C"/>
    <a:srgbClr val="183E4B"/>
    <a:srgbClr val="193E4B"/>
    <a:srgbClr val="183D4B"/>
    <a:srgbClr val="142F3A"/>
    <a:srgbClr val="122F39"/>
    <a:srgbClr val="132E3A"/>
    <a:srgbClr val="14303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 autoAdjust="0"/>
    <p:restoredTop sz="94622" autoAdjust="0"/>
  </p:normalViewPr>
  <p:slideViewPr>
    <p:cSldViewPr>
      <p:cViewPr varScale="1">
        <p:scale>
          <a:sx n="68" d="100"/>
          <a:sy n="68" d="100"/>
        </p:scale>
        <p:origin x="2550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font" Target="fonts/font1.fntdata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4.fntdata"/><Relationship Id="rId5" Type="http://schemas.openxmlformats.org/officeDocument/2006/relationships/font" Target="fonts/font3.fntdata"/><Relationship Id="rId10" Type="http://schemas.openxmlformats.org/officeDocument/2006/relationships/tableStyles" Target="tableStyles.xml"/><Relationship Id="rId4" Type="http://schemas.openxmlformats.org/officeDocument/2006/relationships/font" Target="fonts/font2.fntdata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7/26/2024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7/26/2024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7/26/2024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7/26/2024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7/26/2024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7/26/2024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7/26/2024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55E6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2" name="Email #1">
            <a:extLst>
              <a:ext uri="{FF2B5EF4-FFF2-40B4-BE49-F238E27FC236}">
                <a16:creationId xmlns:a16="http://schemas.microsoft.com/office/drawing/2014/main" id="{7D29F96A-B1FD-11FA-3984-B523262B9AC0}"/>
              </a:ext>
            </a:extLst>
          </p:cNvPr>
          <p:cNvGrpSpPr/>
          <p:nvPr/>
        </p:nvGrpSpPr>
        <p:grpSpPr>
          <a:xfrm>
            <a:off x="0" y="0"/>
            <a:ext cx="7560001" cy="10351881"/>
            <a:chOff x="0" y="0"/>
            <a:chExt cx="7560001" cy="10351881"/>
          </a:xfrm>
        </p:grpSpPr>
        <p:grpSp>
          <p:nvGrpSpPr>
            <p:cNvPr id="47" name="Group 46">
              <a:extLst>
                <a:ext uri="{FF2B5EF4-FFF2-40B4-BE49-F238E27FC236}">
                  <a16:creationId xmlns:a16="http://schemas.microsoft.com/office/drawing/2014/main" id="{FB5D919C-552A-CE4F-D32D-5D8F7EC17B6D}"/>
                </a:ext>
              </a:extLst>
            </p:cNvPr>
            <p:cNvGrpSpPr/>
            <p:nvPr/>
          </p:nvGrpSpPr>
          <p:grpSpPr>
            <a:xfrm>
              <a:off x="0" y="0"/>
              <a:ext cx="7560001" cy="2342143"/>
              <a:chOff x="0" y="0"/>
              <a:chExt cx="7560001" cy="2342143"/>
            </a:xfrm>
          </p:grpSpPr>
          <p:sp>
            <p:nvSpPr>
              <p:cNvPr id="2" name="Freeform 2"/>
              <p:cNvSpPr/>
              <p:nvPr/>
            </p:nvSpPr>
            <p:spPr>
              <a:xfrm>
                <a:off x="3988874" y="0"/>
                <a:ext cx="3567626" cy="2021754"/>
              </a:xfrm>
              <a:custGeom>
                <a:avLst/>
                <a:gdLst/>
                <a:ahLst/>
                <a:cxnLst/>
                <a:rect l="l" t="t" r="r" b="b"/>
                <a:pathLst>
                  <a:path w="4627188" h="2021754">
                    <a:moveTo>
                      <a:pt x="0" y="0"/>
                    </a:moveTo>
                    <a:lnTo>
                      <a:pt x="4627188" y="0"/>
                    </a:lnTo>
                    <a:lnTo>
                      <a:pt x="4627188" y="2021754"/>
                    </a:lnTo>
                    <a:lnTo>
                      <a:pt x="0" y="2021754"/>
                    </a:lnTo>
                    <a:lnTo>
                      <a:pt x="0" y="0"/>
                    </a:lnTo>
                    <a:close/>
                  </a:path>
                </a:pathLst>
              </a:custGeom>
              <a:blipFill>
                <a:blip r:embed="rId2"/>
                <a:stretch>
                  <a:fillRect t="-26242" r="-29700" b="-26242"/>
                </a:stretch>
              </a:blipFill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4" name="Freeform 4"/>
              <p:cNvSpPr/>
              <p:nvPr/>
            </p:nvSpPr>
            <p:spPr>
              <a:xfrm rot="16200000">
                <a:off x="3323436" y="-2205231"/>
                <a:ext cx="913129" cy="7560001"/>
              </a:xfrm>
              <a:custGeom>
                <a:avLst/>
                <a:gdLst/>
                <a:ahLst/>
                <a:cxnLst/>
                <a:rect l="l" t="t" r="r" b="b"/>
                <a:pathLst>
                  <a:path w="639286" h="5292789">
                    <a:moveTo>
                      <a:pt x="0" y="0"/>
                    </a:moveTo>
                    <a:lnTo>
                      <a:pt x="639286" y="0"/>
                    </a:lnTo>
                    <a:lnTo>
                      <a:pt x="639286" y="5292789"/>
                    </a:lnTo>
                    <a:lnTo>
                      <a:pt x="0" y="5292789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355E65">
                      <a:alpha val="100000"/>
                    </a:srgbClr>
                  </a:gs>
                  <a:gs pos="100000">
                    <a:srgbClr val="355E65">
                      <a:alpha val="0"/>
                    </a:srgbClr>
                  </a:gs>
                </a:gsLst>
                <a:lin ang="0"/>
              </a:gradFill>
              <a:ln cap="sq">
                <a:noFill/>
                <a:prstDash val="solid"/>
                <a:miter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7" name="Freeform 7"/>
              <p:cNvSpPr/>
              <p:nvPr/>
            </p:nvSpPr>
            <p:spPr>
              <a:xfrm>
                <a:off x="3975468" y="0"/>
                <a:ext cx="1943129" cy="2342143"/>
              </a:xfrm>
              <a:custGeom>
                <a:avLst/>
                <a:gdLst/>
                <a:ahLst/>
                <a:cxnLst/>
                <a:rect l="l" t="t" r="r" b="b"/>
                <a:pathLst>
                  <a:path w="1360393" h="3755355">
                    <a:moveTo>
                      <a:pt x="0" y="0"/>
                    </a:moveTo>
                    <a:lnTo>
                      <a:pt x="1360393" y="0"/>
                    </a:lnTo>
                    <a:lnTo>
                      <a:pt x="1360393" y="3755355"/>
                    </a:lnTo>
                    <a:lnTo>
                      <a:pt x="0" y="3755355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355E65">
                      <a:alpha val="100000"/>
                    </a:srgbClr>
                  </a:gs>
                  <a:gs pos="100000">
                    <a:srgbClr val="355E65">
                      <a:alpha val="0"/>
                    </a:srgbClr>
                  </a:gs>
                </a:gsLst>
                <a:lin ang="0"/>
              </a:gradFill>
              <a:ln cap="sq">
                <a:noFill/>
                <a:prstDash val="solid"/>
                <a:miter/>
              </a:ln>
            </p:spPr>
            <p:txBody>
              <a:bodyPr/>
              <a:lstStyle/>
              <a:p>
                <a:endParaRPr lang="en-US" dirty="0"/>
              </a:p>
            </p:txBody>
          </p:sp>
        </p:grpSp>
        <p:grpSp>
          <p:nvGrpSpPr>
            <p:cNvPr id="50" name="Group 49">
              <a:extLst>
                <a:ext uri="{FF2B5EF4-FFF2-40B4-BE49-F238E27FC236}">
                  <a16:creationId xmlns:a16="http://schemas.microsoft.com/office/drawing/2014/main" id="{AE4D3C9D-AF45-6777-474D-C4AC0E398F46}"/>
                </a:ext>
              </a:extLst>
            </p:cNvPr>
            <p:cNvGrpSpPr/>
            <p:nvPr/>
          </p:nvGrpSpPr>
          <p:grpSpPr>
            <a:xfrm>
              <a:off x="347894" y="1589610"/>
              <a:ext cx="6862462" cy="8762271"/>
              <a:chOff x="347894" y="1589610"/>
              <a:chExt cx="6862462" cy="8762271"/>
            </a:xfrm>
          </p:grpSpPr>
          <p:sp>
            <p:nvSpPr>
              <p:cNvPr id="10" name="Freeform 10"/>
              <p:cNvSpPr/>
              <p:nvPr/>
            </p:nvSpPr>
            <p:spPr>
              <a:xfrm>
                <a:off x="347894" y="1909015"/>
                <a:ext cx="6860712" cy="8442866"/>
              </a:xfrm>
              <a:custGeom>
                <a:avLst/>
                <a:gdLst/>
                <a:ahLst/>
                <a:cxnLst/>
                <a:rect l="l" t="t" r="r" b="b"/>
                <a:pathLst>
                  <a:path w="13641265" h="16787087">
                    <a:moveTo>
                      <a:pt x="0" y="0"/>
                    </a:moveTo>
                    <a:lnTo>
                      <a:pt x="13641265" y="0"/>
                    </a:lnTo>
                    <a:lnTo>
                      <a:pt x="13641265" y="16787087"/>
                    </a:lnTo>
                    <a:lnTo>
                      <a:pt x="0" y="16787087"/>
                    </a:lnTo>
                    <a:close/>
                  </a:path>
                </a:pathLst>
              </a:custGeom>
              <a:solidFill>
                <a:srgbClr val="FFFFFF"/>
              </a:solidFill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42" name="Freeform 42"/>
              <p:cNvSpPr/>
              <p:nvPr/>
            </p:nvSpPr>
            <p:spPr>
              <a:xfrm>
                <a:off x="347894" y="1589610"/>
                <a:ext cx="6860712" cy="432144"/>
              </a:xfrm>
              <a:custGeom>
                <a:avLst/>
                <a:gdLst/>
                <a:ahLst/>
                <a:cxnLst/>
                <a:rect l="l" t="t" r="r" b="b"/>
                <a:pathLst>
                  <a:path w="13641265" h="859239">
                    <a:moveTo>
                      <a:pt x="0" y="0"/>
                    </a:moveTo>
                    <a:lnTo>
                      <a:pt x="13641265" y="0"/>
                    </a:lnTo>
                    <a:lnTo>
                      <a:pt x="13641265" y="859239"/>
                    </a:lnTo>
                    <a:lnTo>
                      <a:pt x="0" y="859239"/>
                    </a:lnTo>
                    <a:close/>
                  </a:path>
                </a:pathLst>
              </a:custGeom>
              <a:solidFill>
                <a:srgbClr val="204146"/>
              </a:solidFill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2" name="Freeform 12"/>
              <p:cNvSpPr/>
              <p:nvPr/>
            </p:nvSpPr>
            <p:spPr>
              <a:xfrm>
                <a:off x="3988873" y="1909015"/>
                <a:ext cx="3221483" cy="8442866"/>
              </a:xfrm>
              <a:custGeom>
                <a:avLst/>
                <a:gdLst/>
                <a:ahLst/>
                <a:cxnLst/>
                <a:rect l="l" t="t" r="r" b="b"/>
                <a:pathLst>
                  <a:path w="6405327" h="16787087">
                    <a:moveTo>
                      <a:pt x="0" y="0"/>
                    </a:moveTo>
                    <a:lnTo>
                      <a:pt x="6405327" y="0"/>
                    </a:lnTo>
                    <a:lnTo>
                      <a:pt x="6405327" y="16787087"/>
                    </a:lnTo>
                    <a:lnTo>
                      <a:pt x="0" y="16787087"/>
                    </a:lnTo>
                    <a:close/>
                  </a:path>
                </a:pathLst>
              </a:custGeom>
              <a:solidFill>
                <a:srgbClr val="355E65">
                  <a:alpha val="4706"/>
                </a:srgbClr>
              </a:solidFill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3" name="AutoShape 13"/>
              <p:cNvSpPr/>
              <p:nvPr/>
            </p:nvSpPr>
            <p:spPr>
              <a:xfrm>
                <a:off x="347894" y="8749944"/>
                <a:ext cx="6860712" cy="0"/>
              </a:xfrm>
              <a:prstGeom prst="line">
                <a:avLst/>
              </a:prstGeom>
              <a:ln w="6350" cap="flat">
                <a:solidFill>
                  <a:srgbClr val="355E65">
                    <a:alpha val="29804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4" name="AutoShape 14"/>
              <p:cNvSpPr/>
              <p:nvPr/>
            </p:nvSpPr>
            <p:spPr>
              <a:xfrm>
                <a:off x="347894" y="9070334"/>
                <a:ext cx="6860712" cy="0"/>
              </a:xfrm>
              <a:prstGeom prst="line">
                <a:avLst/>
              </a:prstGeom>
              <a:ln w="6350" cap="flat">
                <a:solidFill>
                  <a:srgbClr val="355E65">
                    <a:alpha val="29804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5" name="AutoShape 15"/>
              <p:cNvSpPr/>
              <p:nvPr/>
            </p:nvSpPr>
            <p:spPr>
              <a:xfrm>
                <a:off x="347894" y="9390724"/>
                <a:ext cx="6860712" cy="0"/>
              </a:xfrm>
              <a:prstGeom prst="line">
                <a:avLst/>
              </a:prstGeom>
              <a:ln w="6350" cap="flat">
                <a:solidFill>
                  <a:srgbClr val="355E65">
                    <a:alpha val="29804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6" name="AutoShape 16"/>
              <p:cNvSpPr/>
              <p:nvPr/>
            </p:nvSpPr>
            <p:spPr>
              <a:xfrm>
                <a:off x="347894" y="9711114"/>
                <a:ext cx="6860712" cy="0"/>
              </a:xfrm>
              <a:prstGeom prst="line">
                <a:avLst/>
              </a:prstGeom>
              <a:ln w="6350" cap="flat">
                <a:solidFill>
                  <a:srgbClr val="355E65">
                    <a:alpha val="29804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7" name="AutoShape 17"/>
              <p:cNvSpPr/>
              <p:nvPr/>
            </p:nvSpPr>
            <p:spPr>
              <a:xfrm>
                <a:off x="347894" y="10031504"/>
                <a:ext cx="6860712" cy="0"/>
              </a:xfrm>
              <a:prstGeom prst="line">
                <a:avLst/>
              </a:prstGeom>
              <a:ln w="6350" cap="flat">
                <a:solidFill>
                  <a:srgbClr val="355E65">
                    <a:alpha val="29804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8" name="AutoShape 18"/>
              <p:cNvSpPr/>
              <p:nvPr/>
            </p:nvSpPr>
            <p:spPr>
              <a:xfrm>
                <a:off x="349644" y="10351881"/>
                <a:ext cx="6860712" cy="0"/>
              </a:xfrm>
              <a:prstGeom prst="line">
                <a:avLst/>
              </a:prstGeom>
              <a:ln w="6350" cap="flat">
                <a:solidFill>
                  <a:srgbClr val="355E65">
                    <a:alpha val="29804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9" name="AutoShape 19"/>
              <p:cNvSpPr/>
              <p:nvPr/>
            </p:nvSpPr>
            <p:spPr>
              <a:xfrm>
                <a:off x="347894" y="2342144"/>
                <a:ext cx="6860712" cy="0"/>
              </a:xfrm>
              <a:prstGeom prst="line">
                <a:avLst/>
              </a:prstGeom>
              <a:ln w="6350" cap="flat">
                <a:solidFill>
                  <a:srgbClr val="355E65">
                    <a:alpha val="29804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20" name="AutoShape 20"/>
              <p:cNvSpPr/>
              <p:nvPr/>
            </p:nvSpPr>
            <p:spPr>
              <a:xfrm>
                <a:off x="347894" y="2662534"/>
                <a:ext cx="6860712" cy="0"/>
              </a:xfrm>
              <a:prstGeom prst="line">
                <a:avLst/>
              </a:prstGeom>
              <a:ln w="6350" cap="flat">
                <a:solidFill>
                  <a:srgbClr val="355E65">
                    <a:alpha val="29804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21" name="AutoShape 21"/>
              <p:cNvSpPr/>
              <p:nvPr/>
            </p:nvSpPr>
            <p:spPr>
              <a:xfrm flipH="1">
                <a:off x="2261834" y="1909015"/>
                <a:ext cx="0" cy="8442866"/>
              </a:xfrm>
              <a:prstGeom prst="line">
                <a:avLst/>
              </a:prstGeom>
              <a:ln w="6350" cap="flat">
                <a:solidFill>
                  <a:srgbClr val="355E65">
                    <a:alpha val="29804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22" name="AutoShape 22"/>
              <p:cNvSpPr/>
              <p:nvPr/>
            </p:nvSpPr>
            <p:spPr>
              <a:xfrm>
                <a:off x="3988873" y="1909015"/>
                <a:ext cx="0" cy="8442866"/>
              </a:xfrm>
              <a:prstGeom prst="line">
                <a:avLst/>
              </a:prstGeom>
              <a:ln w="6350" cap="flat">
                <a:solidFill>
                  <a:srgbClr val="355E65">
                    <a:alpha val="29804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23" name="AutoShape 23"/>
              <p:cNvSpPr/>
              <p:nvPr/>
            </p:nvSpPr>
            <p:spPr>
              <a:xfrm>
                <a:off x="347894" y="2982924"/>
                <a:ext cx="6860712" cy="0"/>
              </a:xfrm>
              <a:prstGeom prst="line">
                <a:avLst/>
              </a:prstGeom>
              <a:ln w="6350" cap="flat">
                <a:solidFill>
                  <a:srgbClr val="355E65">
                    <a:alpha val="29804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24" name="AutoShape 24"/>
              <p:cNvSpPr/>
              <p:nvPr/>
            </p:nvSpPr>
            <p:spPr>
              <a:xfrm>
                <a:off x="347894" y="3303314"/>
                <a:ext cx="6860712" cy="0"/>
              </a:xfrm>
              <a:prstGeom prst="line">
                <a:avLst/>
              </a:prstGeom>
              <a:ln w="6350" cap="flat">
                <a:solidFill>
                  <a:srgbClr val="355E65">
                    <a:alpha val="29804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25" name="AutoShape 25"/>
              <p:cNvSpPr/>
              <p:nvPr/>
            </p:nvSpPr>
            <p:spPr>
              <a:xfrm>
                <a:off x="347894" y="3623704"/>
                <a:ext cx="6860712" cy="0"/>
              </a:xfrm>
              <a:prstGeom prst="line">
                <a:avLst/>
              </a:prstGeom>
              <a:ln w="6350" cap="flat">
                <a:solidFill>
                  <a:srgbClr val="355E65">
                    <a:alpha val="29804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26" name="AutoShape 26"/>
              <p:cNvSpPr/>
              <p:nvPr/>
            </p:nvSpPr>
            <p:spPr>
              <a:xfrm>
                <a:off x="347894" y="3944094"/>
                <a:ext cx="6860712" cy="0"/>
              </a:xfrm>
              <a:prstGeom prst="line">
                <a:avLst/>
              </a:prstGeom>
              <a:ln w="6350" cap="flat">
                <a:solidFill>
                  <a:srgbClr val="355E65">
                    <a:alpha val="29804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27" name="AutoShape 27"/>
              <p:cNvSpPr/>
              <p:nvPr/>
            </p:nvSpPr>
            <p:spPr>
              <a:xfrm>
                <a:off x="347894" y="4264484"/>
                <a:ext cx="6860712" cy="0"/>
              </a:xfrm>
              <a:prstGeom prst="line">
                <a:avLst/>
              </a:prstGeom>
              <a:ln w="6350" cap="flat">
                <a:solidFill>
                  <a:srgbClr val="355E65">
                    <a:alpha val="29804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28" name="AutoShape 28"/>
              <p:cNvSpPr/>
              <p:nvPr/>
            </p:nvSpPr>
            <p:spPr>
              <a:xfrm>
                <a:off x="347894" y="4584874"/>
                <a:ext cx="6860712" cy="0"/>
              </a:xfrm>
              <a:prstGeom prst="line">
                <a:avLst/>
              </a:prstGeom>
              <a:ln w="6350" cap="flat">
                <a:solidFill>
                  <a:srgbClr val="355E65">
                    <a:alpha val="29804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29" name="AutoShape 29"/>
              <p:cNvSpPr/>
              <p:nvPr/>
            </p:nvSpPr>
            <p:spPr>
              <a:xfrm>
                <a:off x="347894" y="4905264"/>
                <a:ext cx="6860712" cy="0"/>
              </a:xfrm>
              <a:prstGeom prst="line">
                <a:avLst/>
              </a:prstGeom>
              <a:ln w="6350" cap="flat">
                <a:solidFill>
                  <a:srgbClr val="355E65">
                    <a:alpha val="29804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0" name="AutoShape 30"/>
              <p:cNvSpPr/>
              <p:nvPr/>
            </p:nvSpPr>
            <p:spPr>
              <a:xfrm>
                <a:off x="347894" y="5225654"/>
                <a:ext cx="6860712" cy="0"/>
              </a:xfrm>
              <a:prstGeom prst="line">
                <a:avLst/>
              </a:prstGeom>
              <a:ln w="6350" cap="flat">
                <a:solidFill>
                  <a:srgbClr val="355E65">
                    <a:alpha val="29804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1" name="AutoShape 31"/>
              <p:cNvSpPr/>
              <p:nvPr/>
            </p:nvSpPr>
            <p:spPr>
              <a:xfrm>
                <a:off x="347894" y="5546044"/>
                <a:ext cx="6860712" cy="0"/>
              </a:xfrm>
              <a:prstGeom prst="line">
                <a:avLst/>
              </a:prstGeom>
              <a:ln w="6350" cap="flat">
                <a:solidFill>
                  <a:srgbClr val="355E65">
                    <a:alpha val="29804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2" name="AutoShape 32"/>
              <p:cNvSpPr/>
              <p:nvPr/>
            </p:nvSpPr>
            <p:spPr>
              <a:xfrm>
                <a:off x="347894" y="5866434"/>
                <a:ext cx="6860712" cy="0"/>
              </a:xfrm>
              <a:prstGeom prst="line">
                <a:avLst/>
              </a:prstGeom>
              <a:ln w="6350" cap="flat">
                <a:solidFill>
                  <a:srgbClr val="355E65">
                    <a:alpha val="29804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3" name="AutoShape 33"/>
              <p:cNvSpPr/>
              <p:nvPr/>
            </p:nvSpPr>
            <p:spPr>
              <a:xfrm>
                <a:off x="347894" y="6186824"/>
                <a:ext cx="6860712" cy="0"/>
              </a:xfrm>
              <a:prstGeom prst="line">
                <a:avLst/>
              </a:prstGeom>
              <a:ln w="6350" cap="flat">
                <a:solidFill>
                  <a:srgbClr val="355E65">
                    <a:alpha val="29804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4" name="AutoShape 34"/>
              <p:cNvSpPr/>
              <p:nvPr/>
            </p:nvSpPr>
            <p:spPr>
              <a:xfrm>
                <a:off x="347894" y="6507214"/>
                <a:ext cx="6860712" cy="0"/>
              </a:xfrm>
              <a:prstGeom prst="line">
                <a:avLst/>
              </a:prstGeom>
              <a:ln w="6350" cap="flat">
                <a:solidFill>
                  <a:srgbClr val="355E65">
                    <a:alpha val="29804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5" name="AutoShape 35"/>
              <p:cNvSpPr/>
              <p:nvPr/>
            </p:nvSpPr>
            <p:spPr>
              <a:xfrm>
                <a:off x="347894" y="6827604"/>
                <a:ext cx="6860712" cy="0"/>
              </a:xfrm>
              <a:prstGeom prst="line">
                <a:avLst/>
              </a:prstGeom>
              <a:ln w="6350" cap="flat">
                <a:solidFill>
                  <a:srgbClr val="355E65">
                    <a:alpha val="29804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6" name="AutoShape 36"/>
              <p:cNvSpPr/>
              <p:nvPr/>
            </p:nvSpPr>
            <p:spPr>
              <a:xfrm>
                <a:off x="347894" y="7147994"/>
                <a:ext cx="6860712" cy="0"/>
              </a:xfrm>
              <a:prstGeom prst="line">
                <a:avLst/>
              </a:prstGeom>
              <a:ln w="6350" cap="flat">
                <a:solidFill>
                  <a:srgbClr val="355E65">
                    <a:alpha val="29804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" name="AutoShape 37"/>
              <p:cNvSpPr/>
              <p:nvPr/>
            </p:nvSpPr>
            <p:spPr>
              <a:xfrm>
                <a:off x="347894" y="7468384"/>
                <a:ext cx="6860712" cy="0"/>
              </a:xfrm>
              <a:prstGeom prst="line">
                <a:avLst/>
              </a:prstGeom>
              <a:ln w="6350" cap="flat">
                <a:solidFill>
                  <a:srgbClr val="355E65">
                    <a:alpha val="29804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8" name="AutoShape 38"/>
              <p:cNvSpPr/>
              <p:nvPr/>
            </p:nvSpPr>
            <p:spPr>
              <a:xfrm>
                <a:off x="347894" y="7788774"/>
                <a:ext cx="6860712" cy="0"/>
              </a:xfrm>
              <a:prstGeom prst="line">
                <a:avLst/>
              </a:prstGeom>
              <a:ln w="6350" cap="flat">
                <a:solidFill>
                  <a:srgbClr val="355E65">
                    <a:alpha val="29804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9" name="AutoShape 39"/>
              <p:cNvSpPr/>
              <p:nvPr/>
            </p:nvSpPr>
            <p:spPr>
              <a:xfrm>
                <a:off x="347894" y="8109164"/>
                <a:ext cx="6860712" cy="0"/>
              </a:xfrm>
              <a:prstGeom prst="line">
                <a:avLst/>
              </a:prstGeom>
              <a:ln w="6350" cap="flat">
                <a:solidFill>
                  <a:srgbClr val="355E65">
                    <a:alpha val="29804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40" name="AutoShape 40"/>
              <p:cNvSpPr/>
              <p:nvPr/>
            </p:nvSpPr>
            <p:spPr>
              <a:xfrm>
                <a:off x="347894" y="8429554"/>
                <a:ext cx="6860712" cy="0"/>
              </a:xfrm>
              <a:prstGeom prst="line">
                <a:avLst/>
              </a:prstGeom>
              <a:ln w="6350" cap="flat">
                <a:solidFill>
                  <a:srgbClr val="355E65">
                    <a:alpha val="29804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</p:grpSp>
        <p:grpSp>
          <p:nvGrpSpPr>
            <p:cNvPr id="41" name="Text">
              <a:extLst>
                <a:ext uri="{FF2B5EF4-FFF2-40B4-BE49-F238E27FC236}">
                  <a16:creationId xmlns:a16="http://schemas.microsoft.com/office/drawing/2014/main" id="{5F261ADE-2660-5BC5-98D9-D29D401B4C33}"/>
                </a:ext>
              </a:extLst>
            </p:cNvPr>
            <p:cNvGrpSpPr/>
            <p:nvPr/>
          </p:nvGrpSpPr>
          <p:grpSpPr>
            <a:xfrm>
              <a:off x="349644" y="278305"/>
              <a:ext cx="6313069" cy="1588932"/>
              <a:chOff x="349644" y="278305"/>
              <a:chExt cx="6313069" cy="1588932"/>
            </a:xfrm>
          </p:grpSpPr>
          <p:sp>
            <p:nvSpPr>
              <p:cNvPr id="44" name="TextBox 44"/>
              <p:cNvSpPr txBox="1"/>
              <p:nvPr/>
            </p:nvSpPr>
            <p:spPr>
              <a:xfrm>
                <a:off x="2770575" y="1744126"/>
                <a:ext cx="709556" cy="123111"/>
              </a:xfrm>
              <a:prstGeom prst="rect">
                <a:avLst/>
              </a:prstGeom>
            </p:spPr>
            <p:txBody>
              <a:bodyPr lIns="0" tIns="0" rIns="0" bIns="0" rtlCol="0" anchor="t">
                <a:spAutoFit/>
              </a:bodyPr>
              <a:lstStyle/>
              <a:p>
                <a:pPr marL="0" lvl="0" indent="0" algn="ctr">
                  <a:spcBef>
                    <a:spcPct val="0"/>
                  </a:spcBef>
                </a:pPr>
                <a:r>
                  <a:rPr lang="en-US" sz="800" b="1" u="none" strike="noStrike" spc="80" dirty="0">
                    <a:solidFill>
                      <a:srgbClr val="FFFEF0"/>
                    </a:solidFill>
                    <a:latin typeface="Plus Jakarta Sans" pitchFamily="2" charset="0"/>
                    <a:ea typeface="Plus Jakarta Sans Bold"/>
                    <a:cs typeface="Plus Jakarta Sans" pitchFamily="2" charset="0"/>
                    <a:sym typeface="Plus Jakarta Sans Bold"/>
                  </a:rPr>
                  <a:t>PHONE</a:t>
                </a:r>
              </a:p>
            </p:txBody>
          </p:sp>
          <p:sp>
            <p:nvSpPr>
              <p:cNvPr id="45" name="TextBox 45"/>
              <p:cNvSpPr txBox="1"/>
              <p:nvPr/>
            </p:nvSpPr>
            <p:spPr>
              <a:xfrm>
                <a:off x="4531752" y="1744126"/>
                <a:ext cx="2130961" cy="123111"/>
              </a:xfrm>
              <a:prstGeom prst="rect">
                <a:avLst/>
              </a:prstGeom>
            </p:spPr>
            <p:txBody>
              <a:bodyPr lIns="0" tIns="0" rIns="0" bIns="0" rtlCol="0" anchor="t">
                <a:spAutoFit/>
              </a:bodyPr>
              <a:lstStyle/>
              <a:p>
                <a:pPr marL="0" lvl="0" indent="0" algn="ctr">
                  <a:spcBef>
                    <a:spcPct val="0"/>
                  </a:spcBef>
                </a:pPr>
                <a:r>
                  <a:rPr lang="en-US" sz="800" b="1" spc="80" dirty="0">
                    <a:solidFill>
                      <a:srgbClr val="FFFEF0"/>
                    </a:solidFill>
                    <a:latin typeface="Plus Jakarta Sans" pitchFamily="2" charset="0"/>
                    <a:ea typeface="Plus Jakarta Sans Bold"/>
                    <a:cs typeface="Plus Jakarta Sans" pitchFamily="2" charset="0"/>
                    <a:sym typeface="Plus Jakarta Sans Bold"/>
                  </a:rPr>
                  <a:t>EMAIL</a:t>
                </a:r>
              </a:p>
            </p:txBody>
          </p:sp>
          <p:sp>
            <p:nvSpPr>
              <p:cNvPr id="46" name="TextBox 46"/>
              <p:cNvSpPr txBox="1"/>
              <p:nvPr/>
            </p:nvSpPr>
            <p:spPr>
              <a:xfrm>
                <a:off x="885843" y="1744126"/>
                <a:ext cx="844554" cy="123111"/>
              </a:xfrm>
              <a:prstGeom prst="rect">
                <a:avLst/>
              </a:prstGeom>
            </p:spPr>
            <p:txBody>
              <a:bodyPr lIns="0" tIns="0" rIns="0" bIns="0" rtlCol="0" anchor="t">
                <a:spAutoFit/>
              </a:bodyPr>
              <a:lstStyle/>
              <a:p>
                <a:pPr algn="ctr"/>
                <a:r>
                  <a:rPr lang="en-US" sz="800" b="1" spc="80" dirty="0">
                    <a:solidFill>
                      <a:srgbClr val="FFFEF0"/>
                    </a:solidFill>
                    <a:latin typeface="Plus Jakarta Sans" pitchFamily="2" charset="0"/>
                    <a:ea typeface="Plus Jakarta Sans Bold"/>
                    <a:cs typeface="Plus Jakarta Sans" pitchFamily="2" charset="0"/>
                    <a:sym typeface="Plus Jakarta Sans Bold"/>
                  </a:rPr>
                  <a:t>FULL NAME</a:t>
                </a:r>
              </a:p>
            </p:txBody>
          </p:sp>
          <p:sp>
            <p:nvSpPr>
              <p:cNvPr id="48" name="TextBox 48"/>
              <p:cNvSpPr txBox="1"/>
              <p:nvPr/>
            </p:nvSpPr>
            <p:spPr>
              <a:xfrm>
                <a:off x="349644" y="278305"/>
                <a:ext cx="2607430" cy="728020"/>
              </a:xfrm>
              <a:prstGeom prst="rect">
                <a:avLst/>
              </a:prstGeom>
            </p:spPr>
            <p:txBody>
              <a:bodyPr lIns="0" tIns="0" rIns="0" bIns="0" rtlCol="0" anchor="t">
                <a:spAutoFit/>
              </a:bodyPr>
              <a:lstStyle/>
              <a:p>
                <a:pPr algn="l">
                  <a:spcBef>
                    <a:spcPct val="0"/>
                  </a:spcBef>
                </a:pPr>
                <a:r>
                  <a:rPr lang="en-US" sz="4700" b="1" spc="-222" dirty="0">
                    <a:solidFill>
                      <a:srgbClr val="FFFFFF"/>
                    </a:solidFill>
                    <a:latin typeface="Plus Jakarta Sans" pitchFamily="2" charset="0"/>
                    <a:ea typeface="Plus Jakarta Sans Bold"/>
                    <a:cs typeface="Plus Jakarta Sans" pitchFamily="2" charset="0"/>
                    <a:sym typeface="Plus Jakarta Sans Bold"/>
                  </a:rPr>
                  <a:t>Email</a:t>
                </a:r>
              </a:p>
            </p:txBody>
          </p:sp>
          <p:sp>
            <p:nvSpPr>
              <p:cNvPr id="49" name="TextBox 49"/>
              <p:cNvSpPr txBox="1"/>
              <p:nvPr/>
            </p:nvSpPr>
            <p:spPr>
              <a:xfrm>
                <a:off x="391114" y="982284"/>
                <a:ext cx="839045" cy="138499"/>
              </a:xfrm>
              <a:prstGeom prst="rect">
                <a:avLst/>
              </a:prstGeom>
            </p:spPr>
            <p:txBody>
              <a:bodyPr lIns="0" tIns="0" rIns="0" bIns="0" rtlCol="0" anchor="t">
                <a:spAutoFit/>
              </a:bodyPr>
              <a:lstStyle/>
              <a:p>
                <a:pPr marL="0" lvl="0" indent="0" algn="just">
                  <a:spcBef>
                    <a:spcPct val="0"/>
                  </a:spcBef>
                </a:pPr>
                <a:r>
                  <a:rPr lang="en-US" sz="900" spc="-9" dirty="0">
                    <a:solidFill>
                      <a:srgbClr val="FFFFFF"/>
                    </a:solidFill>
                    <a:latin typeface="Plus Jakarta Sans"/>
                    <a:ea typeface="Plus Jakarta Sans"/>
                    <a:cs typeface="Plus Jakarta Sans"/>
                    <a:sym typeface="Plus Jakarta Sans"/>
                  </a:rPr>
                  <a:t>Sign up sheet </a:t>
                </a:r>
              </a:p>
            </p:txBody>
          </p:sp>
        </p:grpSp>
        <p:sp>
          <p:nvSpPr>
            <p:cNvPr id="43" name="QuickSignup"/>
            <p:cNvSpPr/>
            <p:nvPr/>
          </p:nvSpPr>
          <p:spPr>
            <a:xfrm rot="5400000">
              <a:off x="7040313" y="9954823"/>
              <a:ext cx="660903" cy="133213"/>
            </a:xfrm>
            <a:custGeom>
              <a:avLst/>
              <a:gdLst/>
              <a:ahLst/>
              <a:cxnLst/>
              <a:rect l="l" t="t" r="r" b="b"/>
              <a:pathLst>
                <a:path w="660903" h="133213">
                  <a:moveTo>
                    <a:pt x="0" y="0"/>
                  </a:moveTo>
                  <a:lnTo>
                    <a:pt x="660902" y="0"/>
                  </a:lnTo>
                  <a:lnTo>
                    <a:pt x="660902" y="133213"/>
                  </a:lnTo>
                  <a:lnTo>
                    <a:pt x="0" y="13321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3">
                <a:alphaModFix amt="50000"/>
                <a:extLst>
                  <a:ext uri="{96DAC541-7B7A-43D3-8B79-37D633B846F1}">
                    <asvg:svgBlip xmlns:asvg="http://schemas.microsoft.com/office/drawing/2016/SVG/main" r:embed="rId4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en-US" dirty="0"/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143</TotalTime>
  <Words>8</Words>
  <Application>Microsoft Office PowerPoint</Application>
  <PresentationFormat>Custom</PresentationFormat>
  <Paragraphs>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Plus Jakarta Sans</vt:lpstr>
      <vt:lpstr>Calibri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PICK (Portrait)</dc:title>
  <dc:creator>Hoang Anh</dc:creator>
  <cp:lastModifiedBy>Hoang Anh</cp:lastModifiedBy>
  <cp:revision>52</cp:revision>
  <dcterms:created xsi:type="dcterms:W3CDTF">2006-08-16T00:00:00Z</dcterms:created>
  <dcterms:modified xsi:type="dcterms:W3CDTF">2024-07-26T09:05:15Z</dcterms:modified>
  <dc:identifier>DAGL0yHysjc</dc:identifier>
</cp:coreProperties>
</file>