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1" r:id="rId2"/>
  </p:sldIdLst>
  <p:sldSz cx="10693400" cy="7556500"/>
  <p:notesSz cx="6858000" cy="9144000"/>
  <p:embeddedFontLst>
    <p:embeddedFont>
      <p:font typeface="DM Sans" pitchFamily="2" charset="0"/>
      <p:regular r:id="rId3"/>
      <p:bold r:id="rId4"/>
      <p:italic r:id="rId5"/>
      <p:boldItalic r:id="rId6"/>
    </p:embeddedFont>
    <p:embeddedFont>
      <p:font typeface="DM Sans SemiBold" pitchFamily="2" charset="0"/>
      <p:bold r:id="rId7"/>
      <p:boldItalic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BF2"/>
    <a:srgbClr val="000000"/>
    <a:srgbClr val="CD7474"/>
    <a:srgbClr val="F9F6EE"/>
    <a:srgbClr val="9F92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22" autoAdjust="0"/>
  </p:normalViewPr>
  <p:slideViewPr>
    <p:cSldViewPr>
      <p:cViewPr>
        <p:scale>
          <a:sx n="50" d="100"/>
          <a:sy n="50" d="100"/>
        </p:scale>
        <p:origin x="1632" y="11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B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Email #2">
            <a:extLst>
              <a:ext uri="{FF2B5EF4-FFF2-40B4-BE49-F238E27FC236}">
                <a16:creationId xmlns:a16="http://schemas.microsoft.com/office/drawing/2014/main" id="{6756B74B-0A41-2EFF-FB52-779744D3B383}"/>
              </a:ext>
            </a:extLst>
          </p:cNvPr>
          <p:cNvGrpSpPr/>
          <p:nvPr/>
        </p:nvGrpSpPr>
        <p:grpSpPr>
          <a:xfrm>
            <a:off x="182989" y="0"/>
            <a:ext cx="10326722" cy="7377011"/>
            <a:chOff x="182989" y="0"/>
            <a:chExt cx="10326722" cy="7377011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1FD83A9-B195-39D1-3BAF-99F3A84877C4}"/>
                </a:ext>
              </a:extLst>
            </p:cNvPr>
            <p:cNvGrpSpPr/>
            <p:nvPr/>
          </p:nvGrpSpPr>
          <p:grpSpPr>
            <a:xfrm>
              <a:off x="183689" y="0"/>
              <a:ext cx="10326022" cy="1432250"/>
              <a:chOff x="183689" y="0"/>
              <a:chExt cx="10326022" cy="1432250"/>
            </a:xfrm>
          </p:grpSpPr>
          <p:sp>
            <p:nvSpPr>
              <p:cNvPr id="2" name="Freeform 2"/>
              <p:cNvSpPr/>
              <p:nvPr/>
            </p:nvSpPr>
            <p:spPr>
              <a:xfrm>
                <a:off x="8501022" y="0"/>
                <a:ext cx="2008689" cy="1432250"/>
              </a:xfrm>
              <a:custGeom>
                <a:avLst/>
                <a:gdLst/>
                <a:ahLst/>
                <a:cxnLst/>
                <a:rect l="l" t="t" r="r" b="b"/>
                <a:pathLst>
                  <a:path w="2008689" h="2059172">
                    <a:moveTo>
                      <a:pt x="0" y="0"/>
                    </a:moveTo>
                    <a:lnTo>
                      <a:pt x="2008689" y="0"/>
                    </a:lnTo>
                    <a:lnTo>
                      <a:pt x="2008689" y="2059172"/>
                    </a:lnTo>
                    <a:lnTo>
                      <a:pt x="0" y="2059172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alphaModFix amt="9999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t="-43772"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" name="Freeform 3"/>
              <p:cNvSpPr/>
              <p:nvPr/>
            </p:nvSpPr>
            <p:spPr>
              <a:xfrm>
                <a:off x="183689" y="0"/>
                <a:ext cx="2008689" cy="1432250"/>
              </a:xfrm>
              <a:custGeom>
                <a:avLst/>
                <a:gdLst/>
                <a:ahLst/>
                <a:cxnLst/>
                <a:rect l="l" t="t" r="r" b="b"/>
                <a:pathLst>
                  <a:path w="2008689" h="2059172">
                    <a:moveTo>
                      <a:pt x="0" y="0"/>
                    </a:moveTo>
                    <a:lnTo>
                      <a:pt x="2008689" y="0"/>
                    </a:lnTo>
                    <a:lnTo>
                      <a:pt x="2008689" y="2059172"/>
                    </a:lnTo>
                    <a:lnTo>
                      <a:pt x="0" y="2059172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alphaModFix amt="9999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t="-43772"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BE5B44A-DDA6-EFB9-B3BF-7FB7473C01DE}"/>
                </a:ext>
              </a:extLst>
            </p:cNvPr>
            <p:cNvGrpSpPr/>
            <p:nvPr/>
          </p:nvGrpSpPr>
          <p:grpSpPr>
            <a:xfrm>
              <a:off x="182989" y="1570792"/>
              <a:ext cx="10326022" cy="5806219"/>
              <a:chOff x="182989" y="1570792"/>
              <a:chExt cx="10326022" cy="5806219"/>
            </a:xfrm>
          </p:grpSpPr>
          <p:sp>
            <p:nvSpPr>
              <p:cNvPr id="20" name="Freeform 6">
                <a:extLst>
                  <a:ext uri="{FF2B5EF4-FFF2-40B4-BE49-F238E27FC236}">
                    <a16:creationId xmlns:a16="http://schemas.microsoft.com/office/drawing/2014/main" id="{6923F928-68B2-BD4D-84CF-3F6686BE2B43}"/>
                  </a:ext>
                </a:extLst>
              </p:cNvPr>
              <p:cNvSpPr/>
              <p:nvPr/>
            </p:nvSpPr>
            <p:spPr>
              <a:xfrm>
                <a:off x="182989" y="1570792"/>
                <a:ext cx="10326022" cy="5806219"/>
              </a:xfrm>
              <a:custGeom>
                <a:avLst/>
                <a:gdLst/>
                <a:ahLst/>
                <a:cxnLst/>
                <a:rect l="l" t="t" r="r" b="b"/>
                <a:pathLst>
                  <a:path w="3700613" h="2080818">
                    <a:moveTo>
                      <a:pt x="0" y="0"/>
                    </a:moveTo>
                    <a:lnTo>
                      <a:pt x="3700613" y="0"/>
                    </a:lnTo>
                    <a:lnTo>
                      <a:pt x="3700613" y="2080818"/>
                    </a:lnTo>
                    <a:lnTo>
                      <a:pt x="0" y="2080818"/>
                    </a:lnTo>
                    <a:close/>
                  </a:path>
                </a:pathLst>
              </a:custGeom>
              <a:solidFill>
                <a:srgbClr val="FFFFFF"/>
              </a:solidFill>
              <a:ln w="6350" cap="sq">
                <a:solidFill>
                  <a:srgbClr val="000000">
                    <a:alpha val="20000"/>
                  </a:srgbClr>
                </a:solidFill>
                <a:prstDash val="solid"/>
                <a:miter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1" name="Freeform 9">
                <a:extLst>
                  <a:ext uri="{FF2B5EF4-FFF2-40B4-BE49-F238E27FC236}">
                    <a16:creationId xmlns:a16="http://schemas.microsoft.com/office/drawing/2014/main" id="{ADC56914-7247-EFAC-3D85-B7A64898E5D2}"/>
                  </a:ext>
                </a:extLst>
              </p:cNvPr>
              <p:cNvSpPr/>
              <p:nvPr/>
            </p:nvSpPr>
            <p:spPr>
              <a:xfrm>
                <a:off x="182989" y="1570792"/>
                <a:ext cx="10326022" cy="294597"/>
              </a:xfrm>
              <a:custGeom>
                <a:avLst/>
                <a:gdLst/>
                <a:ahLst/>
                <a:cxnLst/>
                <a:rect l="l" t="t" r="r" b="b"/>
                <a:pathLst>
                  <a:path w="3700613" h="105577">
                    <a:moveTo>
                      <a:pt x="0" y="0"/>
                    </a:moveTo>
                    <a:lnTo>
                      <a:pt x="3700613" y="0"/>
                    </a:lnTo>
                    <a:lnTo>
                      <a:pt x="3700613" y="105577"/>
                    </a:lnTo>
                    <a:lnTo>
                      <a:pt x="0" y="105577"/>
                    </a:lnTo>
                    <a:close/>
                  </a:path>
                </a:pathLst>
              </a:custGeom>
              <a:solidFill>
                <a:srgbClr val="963924"/>
              </a:solidFill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2" name="AutoShape 12">
                <a:extLst>
                  <a:ext uri="{FF2B5EF4-FFF2-40B4-BE49-F238E27FC236}">
                    <a16:creationId xmlns:a16="http://schemas.microsoft.com/office/drawing/2014/main" id="{12DD230F-C2CC-4885-A7A4-1A4729D3CAEC}"/>
                  </a:ext>
                </a:extLst>
              </p:cNvPr>
              <p:cNvSpPr/>
              <p:nvPr/>
            </p:nvSpPr>
            <p:spPr>
              <a:xfrm>
                <a:off x="182989" y="2155224"/>
                <a:ext cx="10326022" cy="0"/>
              </a:xfrm>
              <a:prstGeom prst="line">
                <a:avLst/>
              </a:prstGeom>
              <a:ln w="6350" cap="flat">
                <a:solidFill>
                  <a:srgbClr val="000000">
                    <a:alpha val="2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3" name="AutoShape 14">
                <a:extLst>
                  <a:ext uri="{FF2B5EF4-FFF2-40B4-BE49-F238E27FC236}">
                    <a16:creationId xmlns:a16="http://schemas.microsoft.com/office/drawing/2014/main" id="{3139291C-079B-50C5-CC4C-0E68E79E364E}"/>
                  </a:ext>
                </a:extLst>
              </p:cNvPr>
              <p:cNvSpPr/>
              <p:nvPr/>
            </p:nvSpPr>
            <p:spPr>
              <a:xfrm>
                <a:off x="2251050" y="1865389"/>
                <a:ext cx="0" cy="5511622"/>
              </a:xfrm>
              <a:prstGeom prst="line">
                <a:avLst/>
              </a:prstGeom>
              <a:ln w="6350" cap="flat">
                <a:solidFill>
                  <a:srgbClr val="000000">
                    <a:alpha val="2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4" name="AutoShape 15">
                <a:extLst>
                  <a:ext uri="{FF2B5EF4-FFF2-40B4-BE49-F238E27FC236}">
                    <a16:creationId xmlns:a16="http://schemas.microsoft.com/office/drawing/2014/main" id="{EE7D6878-D46C-A450-F43C-6978E84FF830}"/>
                  </a:ext>
                </a:extLst>
              </p:cNvPr>
              <p:cNvSpPr/>
              <p:nvPr/>
            </p:nvSpPr>
            <p:spPr>
              <a:xfrm>
                <a:off x="4314350" y="1865389"/>
                <a:ext cx="0" cy="5511622"/>
              </a:xfrm>
              <a:prstGeom prst="line">
                <a:avLst/>
              </a:prstGeom>
              <a:ln w="6350" cap="flat">
                <a:solidFill>
                  <a:srgbClr val="000000">
                    <a:alpha val="2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5" name="AutoShape 16">
                <a:extLst>
                  <a:ext uri="{FF2B5EF4-FFF2-40B4-BE49-F238E27FC236}">
                    <a16:creationId xmlns:a16="http://schemas.microsoft.com/office/drawing/2014/main" id="{B338F39C-F7CF-67D0-E294-C747B1006545}"/>
                  </a:ext>
                </a:extLst>
              </p:cNvPr>
              <p:cNvSpPr/>
              <p:nvPr/>
            </p:nvSpPr>
            <p:spPr>
              <a:xfrm>
                <a:off x="6377649" y="1865389"/>
                <a:ext cx="0" cy="5511622"/>
              </a:xfrm>
              <a:prstGeom prst="line">
                <a:avLst/>
              </a:prstGeom>
              <a:ln w="6350" cap="flat">
                <a:solidFill>
                  <a:srgbClr val="000000">
                    <a:alpha val="2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6" name="AutoShape 17">
                <a:extLst>
                  <a:ext uri="{FF2B5EF4-FFF2-40B4-BE49-F238E27FC236}">
                    <a16:creationId xmlns:a16="http://schemas.microsoft.com/office/drawing/2014/main" id="{4914C623-1ED5-93A5-F53F-7987735FE837}"/>
                  </a:ext>
                </a:extLst>
              </p:cNvPr>
              <p:cNvSpPr/>
              <p:nvPr/>
            </p:nvSpPr>
            <p:spPr>
              <a:xfrm>
                <a:off x="8440949" y="1865389"/>
                <a:ext cx="0" cy="5511622"/>
              </a:xfrm>
              <a:prstGeom prst="line">
                <a:avLst/>
              </a:prstGeom>
              <a:ln w="6350" cap="flat">
                <a:solidFill>
                  <a:srgbClr val="000000">
                    <a:alpha val="2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7" name="AutoShape 18">
                <a:extLst>
                  <a:ext uri="{FF2B5EF4-FFF2-40B4-BE49-F238E27FC236}">
                    <a16:creationId xmlns:a16="http://schemas.microsoft.com/office/drawing/2014/main" id="{6AE0AE2F-BCF9-FB96-2BFD-B5EBA28662A6}"/>
                  </a:ext>
                </a:extLst>
              </p:cNvPr>
              <p:cNvSpPr/>
              <p:nvPr/>
            </p:nvSpPr>
            <p:spPr>
              <a:xfrm>
                <a:off x="182989" y="2445059"/>
                <a:ext cx="10326022" cy="0"/>
              </a:xfrm>
              <a:prstGeom prst="line">
                <a:avLst/>
              </a:prstGeom>
              <a:ln w="6350" cap="flat">
                <a:solidFill>
                  <a:srgbClr val="000000">
                    <a:alpha val="2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8" name="AutoShape 19">
                <a:extLst>
                  <a:ext uri="{FF2B5EF4-FFF2-40B4-BE49-F238E27FC236}">
                    <a16:creationId xmlns:a16="http://schemas.microsoft.com/office/drawing/2014/main" id="{09F751F7-0119-0B3C-B1FD-2C4193E5270F}"/>
                  </a:ext>
                </a:extLst>
              </p:cNvPr>
              <p:cNvSpPr/>
              <p:nvPr/>
            </p:nvSpPr>
            <p:spPr>
              <a:xfrm>
                <a:off x="182989" y="2734894"/>
                <a:ext cx="10326022" cy="0"/>
              </a:xfrm>
              <a:prstGeom prst="line">
                <a:avLst/>
              </a:prstGeom>
              <a:ln w="6350" cap="flat">
                <a:solidFill>
                  <a:srgbClr val="000000">
                    <a:alpha val="2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9" name="AutoShape 20">
                <a:extLst>
                  <a:ext uri="{FF2B5EF4-FFF2-40B4-BE49-F238E27FC236}">
                    <a16:creationId xmlns:a16="http://schemas.microsoft.com/office/drawing/2014/main" id="{8FB6095A-80F2-F23B-C532-AE1FBB7FF982}"/>
                  </a:ext>
                </a:extLst>
              </p:cNvPr>
              <p:cNvSpPr/>
              <p:nvPr/>
            </p:nvSpPr>
            <p:spPr>
              <a:xfrm>
                <a:off x="182989" y="3024728"/>
                <a:ext cx="10326022" cy="0"/>
              </a:xfrm>
              <a:prstGeom prst="line">
                <a:avLst/>
              </a:prstGeom>
              <a:ln w="6350" cap="flat">
                <a:solidFill>
                  <a:srgbClr val="000000">
                    <a:alpha val="2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0" name="AutoShape 21">
                <a:extLst>
                  <a:ext uri="{FF2B5EF4-FFF2-40B4-BE49-F238E27FC236}">
                    <a16:creationId xmlns:a16="http://schemas.microsoft.com/office/drawing/2014/main" id="{77ABA293-778B-9776-F5AB-A517CB45F012}"/>
                  </a:ext>
                </a:extLst>
              </p:cNvPr>
              <p:cNvSpPr/>
              <p:nvPr/>
            </p:nvSpPr>
            <p:spPr>
              <a:xfrm>
                <a:off x="182989" y="3314563"/>
                <a:ext cx="10326022" cy="0"/>
              </a:xfrm>
              <a:prstGeom prst="line">
                <a:avLst/>
              </a:prstGeom>
              <a:ln w="6350" cap="flat">
                <a:solidFill>
                  <a:srgbClr val="000000">
                    <a:alpha val="2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1" name="AutoShape 22">
                <a:extLst>
                  <a:ext uri="{FF2B5EF4-FFF2-40B4-BE49-F238E27FC236}">
                    <a16:creationId xmlns:a16="http://schemas.microsoft.com/office/drawing/2014/main" id="{D64AE612-7CD0-9472-8D46-83A3BF43D570}"/>
                  </a:ext>
                </a:extLst>
              </p:cNvPr>
              <p:cNvSpPr/>
              <p:nvPr/>
            </p:nvSpPr>
            <p:spPr>
              <a:xfrm>
                <a:off x="182989" y="3604398"/>
                <a:ext cx="10326022" cy="0"/>
              </a:xfrm>
              <a:prstGeom prst="line">
                <a:avLst/>
              </a:prstGeom>
              <a:ln w="6350" cap="flat">
                <a:solidFill>
                  <a:srgbClr val="000000">
                    <a:alpha val="2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2" name="AutoShape 23">
                <a:extLst>
                  <a:ext uri="{FF2B5EF4-FFF2-40B4-BE49-F238E27FC236}">
                    <a16:creationId xmlns:a16="http://schemas.microsoft.com/office/drawing/2014/main" id="{02A6A409-FC87-5CC7-31A1-9E8669420312}"/>
                  </a:ext>
                </a:extLst>
              </p:cNvPr>
              <p:cNvSpPr/>
              <p:nvPr/>
            </p:nvSpPr>
            <p:spPr>
              <a:xfrm>
                <a:off x="182989" y="3894232"/>
                <a:ext cx="10326022" cy="0"/>
              </a:xfrm>
              <a:prstGeom prst="line">
                <a:avLst/>
              </a:prstGeom>
              <a:ln w="6350" cap="flat">
                <a:solidFill>
                  <a:srgbClr val="000000">
                    <a:alpha val="2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3" name="AutoShape 24">
                <a:extLst>
                  <a:ext uri="{FF2B5EF4-FFF2-40B4-BE49-F238E27FC236}">
                    <a16:creationId xmlns:a16="http://schemas.microsoft.com/office/drawing/2014/main" id="{52B68699-0206-E32E-AFC6-2FB8A2A172AC}"/>
                  </a:ext>
                </a:extLst>
              </p:cNvPr>
              <p:cNvSpPr/>
              <p:nvPr/>
            </p:nvSpPr>
            <p:spPr>
              <a:xfrm>
                <a:off x="182989" y="4184067"/>
                <a:ext cx="10326022" cy="0"/>
              </a:xfrm>
              <a:prstGeom prst="line">
                <a:avLst/>
              </a:prstGeom>
              <a:ln w="6350" cap="flat">
                <a:solidFill>
                  <a:srgbClr val="000000">
                    <a:alpha val="2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4" name="AutoShape 25">
                <a:extLst>
                  <a:ext uri="{FF2B5EF4-FFF2-40B4-BE49-F238E27FC236}">
                    <a16:creationId xmlns:a16="http://schemas.microsoft.com/office/drawing/2014/main" id="{58AA9F3E-8FCC-54D4-DD68-8EC94B4F21D8}"/>
                  </a:ext>
                </a:extLst>
              </p:cNvPr>
              <p:cNvSpPr/>
              <p:nvPr/>
            </p:nvSpPr>
            <p:spPr>
              <a:xfrm>
                <a:off x="182989" y="4473902"/>
                <a:ext cx="10326022" cy="0"/>
              </a:xfrm>
              <a:prstGeom prst="line">
                <a:avLst/>
              </a:prstGeom>
              <a:ln w="6350" cap="flat">
                <a:solidFill>
                  <a:srgbClr val="000000">
                    <a:alpha val="2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5" name="AutoShape 26">
                <a:extLst>
                  <a:ext uri="{FF2B5EF4-FFF2-40B4-BE49-F238E27FC236}">
                    <a16:creationId xmlns:a16="http://schemas.microsoft.com/office/drawing/2014/main" id="{74BD7423-9087-14A3-72C5-DEFE9853B365}"/>
                  </a:ext>
                </a:extLst>
              </p:cNvPr>
              <p:cNvSpPr/>
              <p:nvPr/>
            </p:nvSpPr>
            <p:spPr>
              <a:xfrm>
                <a:off x="182989" y="4763736"/>
                <a:ext cx="10326022" cy="0"/>
              </a:xfrm>
              <a:prstGeom prst="line">
                <a:avLst/>
              </a:prstGeom>
              <a:ln w="6350" cap="flat">
                <a:solidFill>
                  <a:srgbClr val="000000">
                    <a:alpha val="2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6" name="AutoShape 27">
                <a:extLst>
                  <a:ext uri="{FF2B5EF4-FFF2-40B4-BE49-F238E27FC236}">
                    <a16:creationId xmlns:a16="http://schemas.microsoft.com/office/drawing/2014/main" id="{0B6F5E2B-8AC8-A684-5C05-11A2675FE00A}"/>
                  </a:ext>
                </a:extLst>
              </p:cNvPr>
              <p:cNvSpPr/>
              <p:nvPr/>
            </p:nvSpPr>
            <p:spPr>
              <a:xfrm>
                <a:off x="182989" y="5053571"/>
                <a:ext cx="10326022" cy="0"/>
              </a:xfrm>
              <a:prstGeom prst="line">
                <a:avLst/>
              </a:prstGeom>
              <a:ln w="6350" cap="flat">
                <a:solidFill>
                  <a:srgbClr val="000000">
                    <a:alpha val="2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7" name="AutoShape 28">
                <a:extLst>
                  <a:ext uri="{FF2B5EF4-FFF2-40B4-BE49-F238E27FC236}">
                    <a16:creationId xmlns:a16="http://schemas.microsoft.com/office/drawing/2014/main" id="{6E7BB1B9-8B72-EFC8-92E2-0962CB2D21E9}"/>
                  </a:ext>
                </a:extLst>
              </p:cNvPr>
              <p:cNvSpPr/>
              <p:nvPr/>
            </p:nvSpPr>
            <p:spPr>
              <a:xfrm>
                <a:off x="182989" y="5343406"/>
                <a:ext cx="10326022" cy="0"/>
              </a:xfrm>
              <a:prstGeom prst="line">
                <a:avLst/>
              </a:prstGeom>
              <a:ln w="6350" cap="flat">
                <a:solidFill>
                  <a:srgbClr val="000000">
                    <a:alpha val="2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8" name="AutoShape 29">
                <a:extLst>
                  <a:ext uri="{FF2B5EF4-FFF2-40B4-BE49-F238E27FC236}">
                    <a16:creationId xmlns:a16="http://schemas.microsoft.com/office/drawing/2014/main" id="{E96BB460-2212-CD87-73AD-08CC7ECE09A3}"/>
                  </a:ext>
                </a:extLst>
              </p:cNvPr>
              <p:cNvSpPr/>
              <p:nvPr/>
            </p:nvSpPr>
            <p:spPr>
              <a:xfrm>
                <a:off x="182989" y="5633240"/>
                <a:ext cx="10326022" cy="0"/>
              </a:xfrm>
              <a:prstGeom prst="line">
                <a:avLst/>
              </a:prstGeom>
              <a:ln w="6350" cap="flat">
                <a:solidFill>
                  <a:srgbClr val="000000">
                    <a:alpha val="2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9" name="AutoShape 30">
                <a:extLst>
                  <a:ext uri="{FF2B5EF4-FFF2-40B4-BE49-F238E27FC236}">
                    <a16:creationId xmlns:a16="http://schemas.microsoft.com/office/drawing/2014/main" id="{827E5DA5-D198-CC34-A6A5-BD9C879BB505}"/>
                  </a:ext>
                </a:extLst>
              </p:cNvPr>
              <p:cNvSpPr/>
              <p:nvPr/>
            </p:nvSpPr>
            <p:spPr>
              <a:xfrm>
                <a:off x="182989" y="5923075"/>
                <a:ext cx="10326022" cy="0"/>
              </a:xfrm>
              <a:prstGeom prst="line">
                <a:avLst/>
              </a:prstGeom>
              <a:ln w="6350" cap="flat">
                <a:solidFill>
                  <a:srgbClr val="000000">
                    <a:alpha val="2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0" name="AutoShape 31">
                <a:extLst>
                  <a:ext uri="{FF2B5EF4-FFF2-40B4-BE49-F238E27FC236}">
                    <a16:creationId xmlns:a16="http://schemas.microsoft.com/office/drawing/2014/main" id="{A50A0081-4D9F-AD07-68D3-7D07A7E4BD75}"/>
                  </a:ext>
                </a:extLst>
              </p:cNvPr>
              <p:cNvSpPr/>
              <p:nvPr/>
            </p:nvSpPr>
            <p:spPr>
              <a:xfrm>
                <a:off x="182989" y="6212910"/>
                <a:ext cx="10326022" cy="0"/>
              </a:xfrm>
              <a:prstGeom prst="line">
                <a:avLst/>
              </a:prstGeom>
              <a:ln w="6350" cap="flat">
                <a:solidFill>
                  <a:srgbClr val="000000">
                    <a:alpha val="2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1" name="AutoShape 32">
                <a:extLst>
                  <a:ext uri="{FF2B5EF4-FFF2-40B4-BE49-F238E27FC236}">
                    <a16:creationId xmlns:a16="http://schemas.microsoft.com/office/drawing/2014/main" id="{54DCC442-AFC5-7E54-6DE7-2D55DD1CFE45}"/>
                  </a:ext>
                </a:extLst>
              </p:cNvPr>
              <p:cNvSpPr/>
              <p:nvPr/>
            </p:nvSpPr>
            <p:spPr>
              <a:xfrm>
                <a:off x="182989" y="6502744"/>
                <a:ext cx="10326022" cy="0"/>
              </a:xfrm>
              <a:prstGeom prst="line">
                <a:avLst/>
              </a:prstGeom>
              <a:ln w="6350" cap="flat">
                <a:solidFill>
                  <a:srgbClr val="000000">
                    <a:alpha val="2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2" name="AutoShape 33">
                <a:extLst>
                  <a:ext uri="{FF2B5EF4-FFF2-40B4-BE49-F238E27FC236}">
                    <a16:creationId xmlns:a16="http://schemas.microsoft.com/office/drawing/2014/main" id="{573F3EA3-2265-80CD-610E-850B39A3D1F4}"/>
                  </a:ext>
                </a:extLst>
              </p:cNvPr>
              <p:cNvSpPr/>
              <p:nvPr/>
            </p:nvSpPr>
            <p:spPr>
              <a:xfrm>
                <a:off x="182989" y="6792579"/>
                <a:ext cx="10326022" cy="0"/>
              </a:xfrm>
              <a:prstGeom prst="line">
                <a:avLst/>
              </a:prstGeom>
              <a:ln w="6350" cap="flat">
                <a:solidFill>
                  <a:srgbClr val="000000">
                    <a:alpha val="2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3" name="AutoShape 34">
                <a:extLst>
                  <a:ext uri="{FF2B5EF4-FFF2-40B4-BE49-F238E27FC236}">
                    <a16:creationId xmlns:a16="http://schemas.microsoft.com/office/drawing/2014/main" id="{47CDA72B-7F92-C1E1-F1D1-17FFFB943BD4}"/>
                  </a:ext>
                </a:extLst>
              </p:cNvPr>
              <p:cNvSpPr/>
              <p:nvPr/>
            </p:nvSpPr>
            <p:spPr>
              <a:xfrm>
                <a:off x="182989" y="7082414"/>
                <a:ext cx="10326022" cy="0"/>
              </a:xfrm>
              <a:prstGeom prst="line">
                <a:avLst/>
              </a:prstGeom>
              <a:ln w="6350" cap="flat">
                <a:solidFill>
                  <a:srgbClr val="000000">
                    <a:alpha val="2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4" name="AutoShape 42">
                <a:extLst>
                  <a:ext uri="{FF2B5EF4-FFF2-40B4-BE49-F238E27FC236}">
                    <a16:creationId xmlns:a16="http://schemas.microsoft.com/office/drawing/2014/main" id="{16296893-E828-E747-ACEB-39DB09B1647B}"/>
                  </a:ext>
                </a:extLst>
              </p:cNvPr>
              <p:cNvSpPr/>
              <p:nvPr/>
            </p:nvSpPr>
            <p:spPr>
              <a:xfrm>
                <a:off x="2251050" y="1570792"/>
                <a:ext cx="0" cy="294597"/>
              </a:xfrm>
              <a:prstGeom prst="line">
                <a:avLst/>
              </a:prstGeom>
              <a:ln w="6350" cap="flat">
                <a:solidFill>
                  <a:srgbClr val="000000">
                    <a:alpha val="2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5" name="AutoShape 43">
                <a:extLst>
                  <a:ext uri="{FF2B5EF4-FFF2-40B4-BE49-F238E27FC236}">
                    <a16:creationId xmlns:a16="http://schemas.microsoft.com/office/drawing/2014/main" id="{966F8898-B138-C304-7C5C-29F54431B664}"/>
                  </a:ext>
                </a:extLst>
              </p:cNvPr>
              <p:cNvSpPr/>
              <p:nvPr/>
            </p:nvSpPr>
            <p:spPr>
              <a:xfrm>
                <a:off x="4314350" y="1570792"/>
                <a:ext cx="0" cy="294597"/>
              </a:xfrm>
              <a:prstGeom prst="line">
                <a:avLst/>
              </a:prstGeom>
              <a:ln w="6350" cap="flat">
                <a:solidFill>
                  <a:srgbClr val="000000">
                    <a:alpha val="2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6" name="AutoShape 44">
                <a:extLst>
                  <a:ext uri="{FF2B5EF4-FFF2-40B4-BE49-F238E27FC236}">
                    <a16:creationId xmlns:a16="http://schemas.microsoft.com/office/drawing/2014/main" id="{75BA1A48-C428-DD0C-E409-332E7159758B}"/>
                  </a:ext>
                </a:extLst>
              </p:cNvPr>
              <p:cNvSpPr/>
              <p:nvPr/>
            </p:nvSpPr>
            <p:spPr>
              <a:xfrm>
                <a:off x="6377649" y="1570792"/>
                <a:ext cx="0" cy="294597"/>
              </a:xfrm>
              <a:prstGeom prst="line">
                <a:avLst/>
              </a:prstGeom>
              <a:ln w="6350" cap="flat">
                <a:solidFill>
                  <a:srgbClr val="000000">
                    <a:alpha val="2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7" name="AutoShape 45">
                <a:extLst>
                  <a:ext uri="{FF2B5EF4-FFF2-40B4-BE49-F238E27FC236}">
                    <a16:creationId xmlns:a16="http://schemas.microsoft.com/office/drawing/2014/main" id="{E97C59F6-2F93-69DF-45D6-C59F890DBB6C}"/>
                  </a:ext>
                </a:extLst>
              </p:cNvPr>
              <p:cNvSpPr/>
              <p:nvPr/>
            </p:nvSpPr>
            <p:spPr>
              <a:xfrm>
                <a:off x="8440949" y="1570792"/>
                <a:ext cx="0" cy="294597"/>
              </a:xfrm>
              <a:prstGeom prst="line">
                <a:avLst/>
              </a:prstGeom>
              <a:ln w="6350" cap="flat">
                <a:solidFill>
                  <a:srgbClr val="000000">
                    <a:alpha val="2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48" name="Text">
              <a:extLst>
                <a:ext uri="{FF2B5EF4-FFF2-40B4-BE49-F238E27FC236}">
                  <a16:creationId xmlns:a16="http://schemas.microsoft.com/office/drawing/2014/main" id="{234C41CC-A5EF-825D-27C5-02F197E1A74B}"/>
                </a:ext>
              </a:extLst>
            </p:cNvPr>
            <p:cNvGrpSpPr/>
            <p:nvPr/>
          </p:nvGrpSpPr>
          <p:grpSpPr>
            <a:xfrm>
              <a:off x="1009745" y="233138"/>
              <a:ext cx="8578285" cy="1545835"/>
              <a:chOff x="1009745" y="233138"/>
              <a:chExt cx="8578285" cy="1545835"/>
            </a:xfrm>
          </p:grpSpPr>
          <p:sp>
            <p:nvSpPr>
              <p:cNvPr id="5" name="TextBox 5"/>
              <p:cNvSpPr txBox="1"/>
              <p:nvPr/>
            </p:nvSpPr>
            <p:spPr>
              <a:xfrm>
                <a:off x="4069173" y="233138"/>
                <a:ext cx="2555054" cy="1237903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l"/>
                <a:r>
                  <a:rPr lang="en-US" sz="8050" b="1" spc="-732" dirty="0">
                    <a:solidFill>
                      <a:srgbClr val="963924"/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Email</a:t>
                </a:r>
              </a:p>
            </p:txBody>
          </p:sp>
          <p:sp>
            <p:nvSpPr>
              <p:cNvPr id="6" name="TextBox 6"/>
              <p:cNvSpPr txBox="1"/>
              <p:nvPr/>
            </p:nvSpPr>
            <p:spPr>
              <a:xfrm>
                <a:off x="4735701" y="296398"/>
                <a:ext cx="1220600" cy="176972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1150" spc="-53" dirty="0">
                    <a:solidFill>
                      <a:srgbClr val="393939"/>
                    </a:solidFill>
                    <a:latin typeface="DM Sans"/>
                    <a:ea typeface="DM Sans"/>
                    <a:cs typeface="DM Sans"/>
                    <a:sym typeface="DM Sans"/>
                  </a:rPr>
                  <a:t>Sign up Sheet</a:t>
                </a:r>
              </a:p>
            </p:txBody>
          </p:sp>
          <p:sp>
            <p:nvSpPr>
              <p:cNvPr id="15" name="TextBox 36">
                <a:extLst>
                  <a:ext uri="{FF2B5EF4-FFF2-40B4-BE49-F238E27FC236}">
                    <a16:creationId xmlns:a16="http://schemas.microsoft.com/office/drawing/2014/main" id="{53CD2920-7146-94E2-478C-6E15DC6823A9}"/>
                  </a:ext>
                </a:extLst>
              </p:cNvPr>
              <p:cNvSpPr txBox="1"/>
              <p:nvPr/>
            </p:nvSpPr>
            <p:spPr>
              <a:xfrm>
                <a:off x="1009745" y="1657208"/>
                <a:ext cx="419312" cy="12176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979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699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BF2"/>
                    </a:solidFill>
                    <a:effectLst/>
                    <a:uLnTx/>
                    <a:uFillTx/>
                    <a:latin typeface="DM Sans SemiBold" pitchFamily="2" charset="0"/>
                    <a:ea typeface="DM Sans Semi-Bold"/>
                    <a:cs typeface="DM Sans Semi-Bold"/>
                    <a:sym typeface="DM Sans Semi-Bold"/>
                  </a:rPr>
                  <a:t>Full Name</a:t>
                </a:r>
              </a:p>
            </p:txBody>
          </p:sp>
          <p:sp>
            <p:nvSpPr>
              <p:cNvPr id="16" name="TextBox 37">
                <a:extLst>
                  <a:ext uri="{FF2B5EF4-FFF2-40B4-BE49-F238E27FC236}">
                    <a16:creationId xmlns:a16="http://schemas.microsoft.com/office/drawing/2014/main" id="{A20CB5F5-5E99-0880-D4B6-F9CCA8AF174D}"/>
                  </a:ext>
                </a:extLst>
              </p:cNvPr>
              <p:cNvSpPr txBox="1"/>
              <p:nvPr/>
            </p:nvSpPr>
            <p:spPr>
              <a:xfrm>
                <a:off x="2971302" y="1657208"/>
                <a:ext cx="622798" cy="121765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979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699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BF2"/>
                    </a:solidFill>
                    <a:effectLst/>
                    <a:uLnTx/>
                    <a:uFillTx/>
                    <a:latin typeface="DM Sans SemiBold" pitchFamily="2" charset="0"/>
                    <a:ea typeface="DM Sans Semi-Bold"/>
                    <a:cs typeface="DM Sans Semi-Bold"/>
                    <a:sym typeface="DM Sans Semi-Bold"/>
                  </a:rPr>
                  <a:t>Phone</a:t>
                </a:r>
              </a:p>
            </p:txBody>
          </p:sp>
          <p:sp>
            <p:nvSpPr>
              <p:cNvPr id="17" name="TextBox 38">
                <a:extLst>
                  <a:ext uri="{FF2B5EF4-FFF2-40B4-BE49-F238E27FC236}">
                    <a16:creationId xmlns:a16="http://schemas.microsoft.com/office/drawing/2014/main" id="{0FE826E0-12BF-A329-C980-4672C8821C16}"/>
                  </a:ext>
                </a:extLst>
              </p:cNvPr>
              <p:cNvSpPr txBox="1"/>
              <p:nvPr/>
            </p:nvSpPr>
            <p:spPr>
              <a:xfrm>
                <a:off x="5040501" y="1657208"/>
                <a:ext cx="611000" cy="121765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979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699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BF2"/>
                    </a:solidFill>
                    <a:effectLst/>
                    <a:uLnTx/>
                    <a:uFillTx/>
                    <a:latin typeface="DM Sans SemiBold" pitchFamily="2" charset="0"/>
                    <a:ea typeface="DM Sans Semi-Bold"/>
                    <a:cs typeface="DM Sans Semi-Bold"/>
                    <a:sym typeface="DM Sans Semi-Bold"/>
                  </a:rPr>
                  <a:t>Company</a:t>
                </a:r>
              </a:p>
            </p:txBody>
          </p:sp>
          <p:sp>
            <p:nvSpPr>
              <p:cNvPr id="18" name="TextBox 39">
                <a:extLst>
                  <a:ext uri="{FF2B5EF4-FFF2-40B4-BE49-F238E27FC236}">
                    <a16:creationId xmlns:a16="http://schemas.microsoft.com/office/drawing/2014/main" id="{B47D7A92-34A2-9F3D-225C-72B838E2821A}"/>
                  </a:ext>
                </a:extLst>
              </p:cNvPr>
              <p:cNvSpPr txBox="1"/>
              <p:nvPr/>
            </p:nvSpPr>
            <p:spPr>
              <a:xfrm>
                <a:off x="7033498" y="1657208"/>
                <a:ext cx="751602" cy="121765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979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699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BF2"/>
                    </a:solidFill>
                    <a:effectLst/>
                    <a:uLnTx/>
                    <a:uFillTx/>
                    <a:latin typeface="DM Sans SemiBold" pitchFamily="2" charset="0"/>
                    <a:ea typeface="DM Sans Semi-Bold"/>
                    <a:cs typeface="DM Sans Semi-Bold"/>
                    <a:sym typeface="DM Sans Semi-Bold"/>
                  </a:rPr>
                  <a:t>Position</a:t>
                </a:r>
              </a:p>
            </p:txBody>
          </p:sp>
          <p:sp>
            <p:nvSpPr>
              <p:cNvPr id="19" name="TextBox 40">
                <a:extLst>
                  <a:ext uri="{FF2B5EF4-FFF2-40B4-BE49-F238E27FC236}">
                    <a16:creationId xmlns:a16="http://schemas.microsoft.com/office/drawing/2014/main" id="{3DC6855C-80FF-833D-A53B-7B9EFFA2DB2B}"/>
                  </a:ext>
                </a:extLst>
              </p:cNvPr>
              <p:cNvSpPr txBox="1"/>
              <p:nvPr/>
            </p:nvSpPr>
            <p:spPr>
              <a:xfrm>
                <a:off x="9357168" y="1657208"/>
                <a:ext cx="230862" cy="12176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979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699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BF2"/>
                    </a:solidFill>
                    <a:effectLst/>
                    <a:uLnTx/>
                    <a:uFillTx/>
                    <a:latin typeface="DM Sans SemiBold" pitchFamily="2" charset="0"/>
                    <a:ea typeface="DM Sans Semi-Bold"/>
                    <a:cs typeface="DM Sans Semi-Bold"/>
                    <a:sym typeface="DM Sans Semi-Bold"/>
                  </a:rPr>
                  <a:t>Email</a:t>
                </a:r>
              </a:p>
            </p:txBody>
          </p:sp>
        </p:grpSp>
        <p:sp>
          <p:nvSpPr>
            <p:cNvPr id="7" name="QuickSignup"/>
            <p:cNvSpPr/>
            <p:nvPr/>
          </p:nvSpPr>
          <p:spPr>
            <a:xfrm>
              <a:off x="182989" y="1312577"/>
              <a:ext cx="593725" cy="119673"/>
            </a:xfrm>
            <a:custGeom>
              <a:avLst/>
              <a:gdLst/>
              <a:ahLst/>
              <a:cxnLst/>
              <a:rect l="l" t="t" r="r" b="b"/>
              <a:pathLst>
                <a:path w="593725" h="119673">
                  <a:moveTo>
                    <a:pt x="0" y="0"/>
                  </a:moveTo>
                  <a:lnTo>
                    <a:pt x="593725" y="0"/>
                  </a:lnTo>
                  <a:lnTo>
                    <a:pt x="593725" y="119673"/>
                  </a:lnTo>
                  <a:lnTo>
                    <a:pt x="0" y="1196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alphaModFix amt="50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10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DM Sans SemiBold</vt:lpstr>
      <vt:lpstr>Calibri</vt:lpstr>
      <vt:lpstr>Arial</vt:lpstr>
      <vt:lpstr>DM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(Landscape)</dc:title>
  <dc:creator>Hoang Anh</dc:creator>
  <cp:lastModifiedBy>Hoang Anh</cp:lastModifiedBy>
  <cp:revision>34</cp:revision>
  <dcterms:created xsi:type="dcterms:W3CDTF">2006-08-16T00:00:00Z</dcterms:created>
  <dcterms:modified xsi:type="dcterms:W3CDTF">2024-07-26T10:50:49Z</dcterms:modified>
  <dc:identifier>DAGL02y4JFo</dc:identifier>
</cp:coreProperties>
</file>