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792"/>
    <a:srgbClr val="AC516A"/>
    <a:srgbClr val="1A3F4C"/>
    <a:srgbClr val="183E4B"/>
    <a:srgbClr val="193E4B"/>
    <a:srgbClr val="183D4B"/>
    <a:srgbClr val="142F3A"/>
    <a:srgbClr val="122F39"/>
    <a:srgbClr val="132E3A"/>
    <a:srgbClr val="1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369CF">
                <a:alpha val="100000"/>
              </a:srgbClr>
            </a:gs>
            <a:gs pos="100000">
              <a:srgbClr val="0147A6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Email #3">
            <a:extLst>
              <a:ext uri="{FF2B5EF4-FFF2-40B4-BE49-F238E27FC236}">
                <a16:creationId xmlns:a16="http://schemas.microsoft.com/office/drawing/2014/main" id="{AEBF7389-20C2-8EF8-F9ED-B911434286B2}"/>
              </a:ext>
            </a:extLst>
          </p:cNvPr>
          <p:cNvGrpSpPr/>
          <p:nvPr/>
        </p:nvGrpSpPr>
        <p:grpSpPr>
          <a:xfrm>
            <a:off x="0" y="476"/>
            <a:ext cx="7556500" cy="10692447"/>
            <a:chOff x="0" y="476"/>
            <a:chExt cx="7556500" cy="10692447"/>
          </a:xfrm>
        </p:grpSpPr>
        <p:pic>
          <p:nvPicPr>
            <p:cNvPr id="52" name="Picture 51" descr="A blue and white background&#10;&#10;Description automatically generated">
              <a:extLst>
                <a:ext uri="{FF2B5EF4-FFF2-40B4-BE49-F238E27FC236}">
                  <a16:creationId xmlns:a16="http://schemas.microsoft.com/office/drawing/2014/main" id="{354ECC96-D9DD-351F-BA39-F9B1EA2A3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"/>
              <a:ext cx="7556500" cy="1069244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8B54EC-8014-3F94-DAFD-65A232DDCEFB}"/>
                </a:ext>
              </a:extLst>
            </p:cNvPr>
            <p:cNvGrpSpPr/>
            <p:nvPr/>
          </p:nvGrpSpPr>
          <p:grpSpPr>
            <a:xfrm>
              <a:off x="3003128" y="266773"/>
              <a:ext cx="4067735" cy="3523729"/>
              <a:chOff x="3003128" y="266773"/>
              <a:chExt cx="4067735" cy="3523729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3003128" y="266773"/>
                <a:ext cx="3024000" cy="3523729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3523729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3523729"/>
                    </a:lnTo>
                    <a:lnTo>
                      <a:pt x="0" y="35237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0B14E3-86A1-5181-F6FD-18530B5B4A6A}"/>
                  </a:ext>
                </a:extLst>
              </p:cNvPr>
              <p:cNvSpPr/>
              <p:nvPr/>
            </p:nvSpPr>
            <p:spPr>
              <a:xfrm>
                <a:off x="3305693" y="2146300"/>
                <a:ext cx="2913898" cy="880636"/>
              </a:xfrm>
              <a:prstGeom prst="rect">
                <a:avLst/>
              </a:prstGeom>
              <a:gradFill flip="none" rotWithShape="1">
                <a:gsLst>
                  <a:gs pos="0">
                    <a:srgbClr val="4F67CD">
                      <a:alpha val="0"/>
                    </a:srgbClr>
                  </a:gs>
                  <a:gs pos="100000">
                    <a:srgbClr val="4C66CC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411821" y="359829"/>
                <a:ext cx="659042" cy="6590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C4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550616" y="493830"/>
                <a:ext cx="381452" cy="391039"/>
              </a:xfrm>
              <a:custGeom>
                <a:avLst/>
                <a:gdLst/>
                <a:ahLst/>
                <a:cxnLst/>
                <a:rect l="l" t="t" r="r" b="b"/>
                <a:pathLst>
                  <a:path w="381452" h="391039">
                    <a:moveTo>
                      <a:pt x="0" y="0"/>
                    </a:moveTo>
                    <a:lnTo>
                      <a:pt x="381452" y="0"/>
                    </a:lnTo>
                    <a:lnTo>
                      <a:pt x="381452" y="391039"/>
                    </a:lnTo>
                    <a:lnTo>
                      <a:pt x="0" y="3910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6219592" y="1134982"/>
                <a:ext cx="461351" cy="4613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C4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6316753" y="1228787"/>
                <a:ext cx="267029" cy="273740"/>
              </a:xfrm>
              <a:custGeom>
                <a:avLst/>
                <a:gdLst/>
                <a:ahLst/>
                <a:cxnLst/>
                <a:rect l="l" t="t" r="r" b="b"/>
                <a:pathLst>
                  <a:path w="267029" h="273740">
                    <a:moveTo>
                      <a:pt x="0" y="0"/>
                    </a:moveTo>
                    <a:lnTo>
                      <a:pt x="267029" y="0"/>
                    </a:lnTo>
                    <a:lnTo>
                      <a:pt x="267029" y="273740"/>
                    </a:lnTo>
                    <a:lnTo>
                      <a:pt x="0" y="2737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4B8D4F2-C86B-51AD-3744-D2CD43FDB278}"/>
                </a:ext>
              </a:extLst>
            </p:cNvPr>
            <p:cNvGrpSpPr/>
            <p:nvPr/>
          </p:nvGrpSpPr>
          <p:grpSpPr>
            <a:xfrm>
              <a:off x="489137" y="2939465"/>
              <a:ext cx="6581726" cy="7263397"/>
              <a:chOff x="489137" y="2939465"/>
              <a:chExt cx="6581726" cy="72633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89137" y="2939465"/>
                <a:ext cx="6581726" cy="7263397"/>
              </a:xfrm>
              <a:custGeom>
                <a:avLst/>
                <a:gdLst/>
                <a:ahLst/>
                <a:cxnLst/>
                <a:rect l="l" t="t" r="r" b="b"/>
                <a:pathLst>
                  <a:path w="2358742" h="2603038">
                    <a:moveTo>
                      <a:pt x="0" y="0"/>
                    </a:moveTo>
                    <a:lnTo>
                      <a:pt x="2358742" y="0"/>
                    </a:lnTo>
                    <a:lnTo>
                      <a:pt x="2358742" y="2603038"/>
                    </a:lnTo>
                    <a:lnTo>
                      <a:pt x="0" y="2603038"/>
                    </a:lnTo>
                    <a:close/>
                  </a:path>
                </a:pathLst>
              </a:custGeom>
              <a:solidFill>
                <a:srgbClr val="FFFEF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489137" y="2939465"/>
                <a:ext cx="6581726" cy="386545"/>
              </a:xfrm>
              <a:custGeom>
                <a:avLst/>
                <a:gdLst/>
                <a:ahLst/>
                <a:cxnLst/>
                <a:rect l="l" t="t" r="r" b="b"/>
                <a:pathLst>
                  <a:path w="2358742" h="138529">
                    <a:moveTo>
                      <a:pt x="0" y="0"/>
                    </a:moveTo>
                    <a:lnTo>
                      <a:pt x="2358742" y="0"/>
                    </a:lnTo>
                    <a:lnTo>
                      <a:pt x="2358742" y="138529"/>
                    </a:lnTo>
                    <a:lnTo>
                      <a:pt x="0" y="138529"/>
                    </a:lnTo>
                    <a:close/>
                  </a:path>
                </a:pathLst>
              </a:custGeom>
              <a:solidFill>
                <a:srgbClr val="FFBC4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89137" y="3326011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489137" y="6762058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H="1">
                <a:off x="927363" y="2939465"/>
                <a:ext cx="0" cy="7263397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 flipH="1">
                <a:off x="2796377" y="2939465"/>
                <a:ext cx="0" cy="7263397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H="1">
                <a:off x="4485796" y="2939465"/>
                <a:ext cx="0" cy="7263397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89137" y="4089577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89137" y="3707794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89137" y="4471360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89137" y="4853143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89137" y="5234926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89137" y="5616709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89137" y="5998492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89137" y="6380275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489137" y="7143841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489137" y="7525624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89137" y="7907407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489137" y="8289190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89137" y="8670973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489137" y="9052756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489137" y="9434539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489137" y="9816318"/>
                <a:ext cx="6581726" cy="0"/>
              </a:xfrm>
              <a:prstGeom prst="line">
                <a:avLst/>
              </a:prstGeom>
              <a:ln w="6350" cap="flat">
                <a:solidFill>
                  <a:srgbClr val="819ABD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" name="Text">
              <a:extLst>
                <a:ext uri="{FF2B5EF4-FFF2-40B4-BE49-F238E27FC236}">
                  <a16:creationId xmlns:a16="http://schemas.microsoft.com/office/drawing/2014/main" id="{7B69BB49-06C0-8735-6A68-E97843C621CB}"/>
                </a:ext>
              </a:extLst>
            </p:cNvPr>
            <p:cNvGrpSpPr/>
            <p:nvPr/>
          </p:nvGrpSpPr>
          <p:grpSpPr>
            <a:xfrm>
              <a:off x="442558" y="620801"/>
              <a:ext cx="5621693" cy="2583147"/>
              <a:chOff x="442558" y="620801"/>
              <a:chExt cx="5621693" cy="258314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442558" y="809696"/>
                <a:ext cx="2368107" cy="11580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7500" b="1" spc="-376" dirty="0">
                    <a:solidFill>
                      <a:srgbClr val="FFFEF3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Email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89137" y="620801"/>
                <a:ext cx="2706455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200" spc="-36" dirty="0">
                    <a:solidFill>
                      <a:srgbClr val="FFFEF3"/>
                    </a:solidFill>
                    <a:latin typeface="DM Sans SemiBold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31023" y="3050188"/>
                <a:ext cx="359216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063B82"/>
                    </a:solidFill>
                    <a:latin typeface="DM Sans SemiBold" pitchFamily="2" charset="0"/>
                    <a:ea typeface="DM Sans Bold"/>
                    <a:cs typeface="DM Sans Bold"/>
                    <a:sym typeface="DM Sans Bold"/>
                  </a:rPr>
                  <a:t>No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581404" y="3050188"/>
                <a:ext cx="560933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063B82"/>
                    </a:solidFill>
                    <a:latin typeface="DM Sans SemiBold" pitchFamily="2" charset="0"/>
                    <a:ea typeface="DM Sans Bold"/>
                    <a:cs typeface="DM Sans Bold"/>
                    <a:sym typeface="DM Sans Bold"/>
                  </a:rPr>
                  <a:t>Full name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427723" y="3050188"/>
                <a:ext cx="426728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063B82"/>
                    </a:solidFill>
                    <a:latin typeface="DM Sans SemiBold" pitchFamily="2" charset="0"/>
                    <a:ea typeface="DM Sans Bold"/>
                    <a:cs typeface="DM Sans Bold"/>
                    <a:sym typeface="DM Sans Bold"/>
                  </a:rPr>
                  <a:t>Phone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5487647" y="3050188"/>
                <a:ext cx="576604" cy="1537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99" spc="-29" dirty="0">
                    <a:solidFill>
                      <a:srgbClr val="063B82"/>
                    </a:solidFill>
                    <a:latin typeface="DM Sans SemiBold" pitchFamily="2" charset="0"/>
                    <a:ea typeface="DM Sans Bold"/>
                    <a:cs typeface="DM Sans Bold"/>
                    <a:sym typeface="DM Sans Bold"/>
                  </a:rPr>
                  <a:t>Email</a:t>
                </a:r>
              </a:p>
            </p:txBody>
          </p:sp>
        </p:grpSp>
        <p:sp>
          <p:nvSpPr>
            <p:cNvPr id="20" name="QuickSignup"/>
            <p:cNvSpPr/>
            <p:nvPr/>
          </p:nvSpPr>
          <p:spPr>
            <a:xfrm>
              <a:off x="6409960" y="1031716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6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 SemiBold</vt:lpstr>
      <vt:lpstr>DM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52</cp:revision>
  <dcterms:created xsi:type="dcterms:W3CDTF">2006-08-16T00:00:00Z</dcterms:created>
  <dcterms:modified xsi:type="dcterms:W3CDTF">2024-07-26T09:06:45Z</dcterms:modified>
  <dc:identifier>DAGL0yHysjc</dc:identifier>
</cp:coreProperties>
</file>