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1" r:id="rId2"/>
  </p:sldIdLst>
  <p:sldSz cx="7556500" cy="10693400"/>
  <p:notesSz cx="6858000" cy="9144000"/>
  <p:embeddedFontLst>
    <p:embeddedFont>
      <p:font typeface="DM Sans" pitchFamily="2" charset="0"/>
      <p:regular r:id="rId3"/>
      <p:bold r:id="rId4"/>
      <p:italic r:id="rId5"/>
      <p:boldItalic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201F"/>
    <a:srgbClr val="122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5" d="100"/>
          <a:sy n="65" d="100"/>
        </p:scale>
        <p:origin x="2526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font" Target="fonts/font1.fntdata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5" Type="http://schemas.openxmlformats.org/officeDocument/2006/relationships/font" Target="fonts/font3.fntdata"/><Relationship Id="rId10" Type="http://schemas.openxmlformats.org/officeDocument/2006/relationships/tableStyles" Target="tableStyles.xml"/><Relationship Id="rId4" Type="http://schemas.openxmlformats.org/officeDocument/2006/relationships/font" Target="fonts/font2.fntdata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userDrawn="1">
          <p15:clr>
            <a:srgbClr val="F26B43"/>
          </p15:clr>
        </p15:guide>
        <p15:guide id="2" orient="horz" pos="6728" userDrawn="1">
          <p15:clr>
            <a:srgbClr val="F26B43"/>
          </p15:clr>
        </p15:guide>
        <p15:guide id="3" pos="4760" userDrawn="1">
          <p15:clr>
            <a:srgbClr val="F26B43"/>
          </p15:clr>
        </p15:guide>
        <p15:guide id="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54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Event #1">
            <a:extLst>
              <a:ext uri="{FF2B5EF4-FFF2-40B4-BE49-F238E27FC236}">
                <a16:creationId xmlns:a16="http://schemas.microsoft.com/office/drawing/2014/main" id="{A8E8E39C-AB0E-062A-0A65-14EE3E661BB1}"/>
              </a:ext>
            </a:extLst>
          </p:cNvPr>
          <p:cNvGrpSpPr/>
          <p:nvPr/>
        </p:nvGrpSpPr>
        <p:grpSpPr>
          <a:xfrm>
            <a:off x="0" y="0"/>
            <a:ext cx="7560000" cy="10425097"/>
            <a:chOff x="0" y="0"/>
            <a:chExt cx="7560000" cy="10425097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8CA039A2-7DD8-F5CF-7C1A-DB2F46F7433A}"/>
                </a:ext>
              </a:extLst>
            </p:cNvPr>
            <p:cNvGrpSpPr/>
            <p:nvPr/>
          </p:nvGrpSpPr>
          <p:grpSpPr>
            <a:xfrm>
              <a:off x="0" y="0"/>
              <a:ext cx="7560000" cy="3375973"/>
              <a:chOff x="0" y="0"/>
              <a:chExt cx="7560000" cy="3375973"/>
            </a:xfrm>
          </p:grpSpPr>
          <p:pic>
            <p:nvPicPr>
              <p:cNvPr id="3" name="Image"/>
              <p:cNvPicPr>
                <a:picLocks noChangeAspect="1"/>
              </p:cNvPicPr>
              <p:nvPr/>
            </p:nvPicPr>
            <p:blipFill>
              <a:blip r:embed="rId2">
                <a:alphaModFix amt="50000"/>
              </a:blip>
              <a:srcRect t="15715" b="15715"/>
              <a:stretch>
                <a:fillRect/>
              </a:stretch>
            </p:blipFill>
            <p:spPr>
              <a:xfrm>
                <a:off x="0" y="0"/>
                <a:ext cx="7560000" cy="3375973"/>
              </a:xfrm>
              <a:prstGeom prst="rect">
                <a:avLst/>
              </a:prstGeom>
            </p:spPr>
          </p:pic>
          <p:sp>
            <p:nvSpPr>
              <p:cNvPr id="5" name="Gradient Overlay"/>
              <p:cNvSpPr/>
              <p:nvPr/>
            </p:nvSpPr>
            <p:spPr>
              <a:xfrm rot="10800000">
                <a:off x="0" y="1105965"/>
                <a:ext cx="7560000" cy="2268000"/>
              </a:xfrm>
              <a:custGeom>
                <a:avLst/>
                <a:gdLst/>
                <a:ahLst/>
                <a:cxnLst/>
                <a:rect l="l" t="t" r="r" b="b"/>
                <a:pathLst>
                  <a:path w="2709333" h="812800">
                    <a:moveTo>
                      <a:pt x="0" y="0"/>
                    </a:moveTo>
                    <a:lnTo>
                      <a:pt x="2709333" y="0"/>
                    </a:lnTo>
                    <a:lnTo>
                      <a:pt x="2709333" y="812800"/>
                    </a:lnTo>
                    <a:lnTo>
                      <a:pt x="0" y="81280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13544E">
                      <a:alpha val="100000"/>
                    </a:srgbClr>
                  </a:gs>
                  <a:gs pos="100000">
                    <a:srgbClr val="13544E">
                      <a:alpha val="0"/>
                    </a:srgbClr>
                  </a:gs>
                </a:gsLst>
                <a:lin ang="5400000"/>
              </a:gradFill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1A14675E-29D0-3DE9-BB3C-9496D87C496E}"/>
                </a:ext>
              </a:extLst>
            </p:cNvPr>
            <p:cNvGrpSpPr/>
            <p:nvPr/>
          </p:nvGrpSpPr>
          <p:grpSpPr>
            <a:xfrm>
              <a:off x="612660" y="10325070"/>
              <a:ext cx="6331179" cy="100027"/>
              <a:chOff x="613196" y="10325070"/>
              <a:chExt cx="6331179" cy="100027"/>
            </a:xfrm>
          </p:grpSpPr>
          <p:sp>
            <p:nvSpPr>
              <p:cNvPr id="74" name="TextBox 74"/>
              <p:cNvSpPr txBox="1"/>
              <p:nvPr/>
            </p:nvSpPr>
            <p:spPr>
              <a:xfrm>
                <a:off x="613196" y="10325070"/>
                <a:ext cx="2514976" cy="100027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/>
              <a:p>
                <a:pPr algn="l"/>
                <a:r>
                  <a:rPr lang="en-US" sz="650" spc="-3" dirty="0">
                    <a:solidFill>
                      <a:srgbClr val="FAFAF9"/>
                    </a:solidFill>
                    <a:latin typeface="DM Sans"/>
                    <a:ea typeface="DM Sans"/>
                    <a:cs typeface="DM Sans"/>
                    <a:sym typeface="DM Sans"/>
                  </a:rPr>
                  <a:t>FRIDAY, NOVEMBER 10, 2024, FROM 7:00 PM TO 10:00 PM</a:t>
                </a:r>
              </a:p>
            </p:txBody>
          </p:sp>
          <p:sp>
            <p:nvSpPr>
              <p:cNvPr id="75" name="TextBox 75"/>
              <p:cNvSpPr txBox="1"/>
              <p:nvPr/>
            </p:nvSpPr>
            <p:spPr>
              <a:xfrm>
                <a:off x="4060603" y="10325070"/>
                <a:ext cx="2883772" cy="100027"/>
              </a:xfrm>
              <a:prstGeom prst="rect">
                <a:avLst/>
              </a:prstGeom>
            </p:spPr>
            <p:txBody>
              <a:bodyPr wrap="square" lIns="0" tIns="0" rIns="0" bIns="0" rtlCol="0" anchor="t">
                <a:spAutoFit/>
              </a:bodyPr>
              <a:lstStyle>
                <a:defPPr>
                  <a:defRPr lang="en-US"/>
                </a:defPPr>
                <a:lvl1pPr>
                  <a:defRPr sz="699" spc="-3">
                    <a:solidFill>
                      <a:srgbClr val="FAFAF9"/>
                    </a:solidFill>
                    <a:latin typeface="DM Sans"/>
                    <a:ea typeface="DM Sans"/>
                    <a:cs typeface="DM Sans"/>
                  </a:defRPr>
                </a:lvl1pPr>
              </a:lstStyle>
              <a:p>
                <a:pPr algn="r"/>
                <a:r>
                  <a:rPr lang="en-US" sz="650" dirty="0">
                    <a:sym typeface="DM Sans"/>
                  </a:rPr>
                  <a:t>GRAND BALLROOM, HOTEL LUXE, 123 PARK AVENUE, NEW YORK, NY</a:t>
                </a:r>
              </a:p>
            </p:txBody>
          </p:sp>
        </p:grp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352BE5E4-0E19-8C35-A5B6-284F8B59622C}"/>
                </a:ext>
              </a:extLst>
            </p:cNvPr>
            <p:cNvGrpSpPr/>
            <p:nvPr/>
          </p:nvGrpSpPr>
          <p:grpSpPr>
            <a:xfrm>
              <a:off x="503446" y="2193984"/>
              <a:ext cx="6549608" cy="7992820"/>
              <a:chOff x="503446" y="2193984"/>
              <a:chExt cx="6549608" cy="799282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503446" y="2193984"/>
                <a:ext cx="6549608" cy="7992820"/>
              </a:xfrm>
              <a:prstGeom prst="roundRect">
                <a:avLst>
                  <a:gd name="adj" fmla="val 2997"/>
                </a:avLst>
              </a:prstGeom>
              <a:solidFill>
                <a:srgbClr val="FAFAF9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83" name="Group 82">
                <a:extLst>
                  <a:ext uri="{FF2B5EF4-FFF2-40B4-BE49-F238E27FC236}">
                    <a16:creationId xmlns:a16="http://schemas.microsoft.com/office/drawing/2014/main" id="{1C66940B-8837-CD2A-09D2-2026DC95F25A}"/>
                  </a:ext>
                </a:extLst>
              </p:cNvPr>
              <p:cNvGrpSpPr/>
              <p:nvPr/>
            </p:nvGrpSpPr>
            <p:grpSpPr>
              <a:xfrm>
                <a:off x="802950" y="2520489"/>
                <a:ext cx="5950600" cy="7339810"/>
                <a:chOff x="804700" y="2518108"/>
                <a:chExt cx="5950600" cy="7339810"/>
              </a:xfrm>
            </p:grpSpPr>
            <p:grpSp>
              <p:nvGrpSpPr>
                <p:cNvPr id="80" name="Group 79">
                  <a:extLst>
                    <a:ext uri="{FF2B5EF4-FFF2-40B4-BE49-F238E27FC236}">
                      <a16:creationId xmlns:a16="http://schemas.microsoft.com/office/drawing/2014/main" id="{F2BEA294-39D4-BA43-E736-68C534EB942A}"/>
                    </a:ext>
                  </a:extLst>
                </p:cNvPr>
                <p:cNvGrpSpPr/>
                <p:nvPr/>
              </p:nvGrpSpPr>
              <p:grpSpPr>
                <a:xfrm>
                  <a:off x="804700" y="2518108"/>
                  <a:ext cx="1809440" cy="7339810"/>
                  <a:chOff x="804700" y="2518108"/>
                  <a:chExt cx="1809440" cy="7339810"/>
                </a:xfrm>
              </p:grpSpPr>
              <p:sp>
                <p:nvSpPr>
                  <p:cNvPr id="10" name="AutoShape 10"/>
                  <p:cNvSpPr/>
                  <p:nvPr/>
                </p:nvSpPr>
                <p:spPr>
                  <a:xfrm>
                    <a:off x="804700" y="3817865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3" name="AutoShape 13"/>
                  <p:cNvSpPr/>
                  <p:nvPr/>
                </p:nvSpPr>
                <p:spPr>
                  <a:xfrm>
                    <a:off x="804700" y="3386432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6" name="AutoShape 16"/>
                  <p:cNvSpPr/>
                  <p:nvPr/>
                </p:nvSpPr>
                <p:spPr>
                  <a:xfrm>
                    <a:off x="804700" y="4249297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" name="AutoShape 19"/>
                  <p:cNvSpPr/>
                  <p:nvPr/>
                </p:nvSpPr>
                <p:spPr>
                  <a:xfrm>
                    <a:off x="804700" y="4680729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" name="AutoShape 22"/>
                  <p:cNvSpPr/>
                  <p:nvPr/>
                </p:nvSpPr>
                <p:spPr>
                  <a:xfrm>
                    <a:off x="804700" y="5112162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5" name="AutoShape 25"/>
                  <p:cNvSpPr/>
                  <p:nvPr/>
                </p:nvSpPr>
                <p:spPr>
                  <a:xfrm>
                    <a:off x="804700" y="5543594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8" name="AutoShape 28"/>
                  <p:cNvSpPr/>
                  <p:nvPr/>
                </p:nvSpPr>
                <p:spPr>
                  <a:xfrm>
                    <a:off x="804700" y="5975026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1" name="AutoShape 31"/>
                  <p:cNvSpPr/>
                  <p:nvPr/>
                </p:nvSpPr>
                <p:spPr>
                  <a:xfrm>
                    <a:off x="804700" y="6406459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4" name="AutoShape 34"/>
                  <p:cNvSpPr/>
                  <p:nvPr/>
                </p:nvSpPr>
                <p:spPr>
                  <a:xfrm>
                    <a:off x="804700" y="6837891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7" name="AutoShape 37"/>
                  <p:cNvSpPr/>
                  <p:nvPr/>
                </p:nvSpPr>
                <p:spPr>
                  <a:xfrm>
                    <a:off x="804700" y="7269324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0" name="AutoShape 40"/>
                  <p:cNvSpPr/>
                  <p:nvPr/>
                </p:nvSpPr>
                <p:spPr>
                  <a:xfrm>
                    <a:off x="804700" y="7700756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3" name="AutoShape 43"/>
                  <p:cNvSpPr/>
                  <p:nvPr/>
                </p:nvSpPr>
                <p:spPr>
                  <a:xfrm>
                    <a:off x="804700" y="8132188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6" name="AutoShape 46"/>
                  <p:cNvSpPr/>
                  <p:nvPr/>
                </p:nvSpPr>
                <p:spPr>
                  <a:xfrm>
                    <a:off x="804700" y="8563621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9" name="AutoShape 49"/>
                  <p:cNvSpPr/>
                  <p:nvPr/>
                </p:nvSpPr>
                <p:spPr>
                  <a:xfrm>
                    <a:off x="804700" y="8995053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2" name="AutoShape 52"/>
                  <p:cNvSpPr/>
                  <p:nvPr/>
                </p:nvSpPr>
                <p:spPr>
                  <a:xfrm>
                    <a:off x="804700" y="9426485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5" name="AutoShape 55"/>
                  <p:cNvSpPr/>
                  <p:nvPr/>
                </p:nvSpPr>
                <p:spPr>
                  <a:xfrm>
                    <a:off x="804700" y="9857918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9" name="Freeform 59"/>
                  <p:cNvSpPr/>
                  <p:nvPr/>
                </p:nvSpPr>
                <p:spPr>
                  <a:xfrm>
                    <a:off x="804700" y="2518108"/>
                    <a:ext cx="1809440" cy="401440"/>
                  </a:xfrm>
                  <a:prstGeom prst="roundRect">
                    <a:avLst>
                      <a:gd name="adj" fmla="val 28646"/>
                    </a:avLst>
                  </a:prstGeom>
                  <a:solidFill>
                    <a:srgbClr val="13544E"/>
                  </a:solidFill>
                  <a:ln cap="sq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1" name="TextBox 61"/>
                  <p:cNvSpPr txBox="1"/>
                  <p:nvPr/>
                </p:nvSpPr>
                <p:spPr>
                  <a:xfrm>
                    <a:off x="1126617" y="2649578"/>
                    <a:ext cx="1165606" cy="13849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algn="ctr"/>
                    <a:r>
                      <a:rPr lang="en-US" sz="900" b="1" spc="67" dirty="0">
                        <a:solidFill>
                          <a:srgbClr val="FAFAF9"/>
                        </a:solidFill>
                        <a:latin typeface="DM Sans" pitchFamily="2" charset="0"/>
                        <a:ea typeface="Albert Sans Bold"/>
                        <a:cs typeface="Albert Sans Bold"/>
                        <a:sym typeface="Albert Sans Bold"/>
                      </a:rPr>
                      <a:t>FULL NAME</a:t>
                    </a:r>
                  </a:p>
                </p:txBody>
              </p:sp>
            </p:grpSp>
            <p:grpSp>
              <p:nvGrpSpPr>
                <p:cNvPr id="81" name="Group 80">
                  <a:extLst>
                    <a:ext uri="{FF2B5EF4-FFF2-40B4-BE49-F238E27FC236}">
                      <a16:creationId xmlns:a16="http://schemas.microsoft.com/office/drawing/2014/main" id="{6E70993E-FCB4-09B0-DB43-516612FFA0A8}"/>
                    </a:ext>
                  </a:extLst>
                </p:cNvPr>
                <p:cNvGrpSpPr/>
                <p:nvPr/>
              </p:nvGrpSpPr>
              <p:grpSpPr>
                <a:xfrm>
                  <a:off x="2875280" y="2518108"/>
                  <a:ext cx="1809440" cy="7339810"/>
                  <a:chOff x="2875280" y="2518108"/>
                  <a:chExt cx="1809440" cy="7339810"/>
                </a:xfrm>
              </p:grpSpPr>
              <p:sp>
                <p:nvSpPr>
                  <p:cNvPr id="11" name="AutoShape 11"/>
                  <p:cNvSpPr/>
                  <p:nvPr/>
                </p:nvSpPr>
                <p:spPr>
                  <a:xfrm>
                    <a:off x="2875280" y="3817865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" name="AutoShape 14"/>
                  <p:cNvSpPr/>
                  <p:nvPr/>
                </p:nvSpPr>
                <p:spPr>
                  <a:xfrm>
                    <a:off x="2875280" y="3386432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" name="AutoShape 17"/>
                  <p:cNvSpPr/>
                  <p:nvPr/>
                </p:nvSpPr>
                <p:spPr>
                  <a:xfrm>
                    <a:off x="2875280" y="4249297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0" name="AutoShape 20"/>
                  <p:cNvSpPr/>
                  <p:nvPr/>
                </p:nvSpPr>
                <p:spPr>
                  <a:xfrm>
                    <a:off x="2875280" y="4680729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3" name="AutoShape 23"/>
                  <p:cNvSpPr/>
                  <p:nvPr/>
                </p:nvSpPr>
                <p:spPr>
                  <a:xfrm>
                    <a:off x="2875280" y="5112162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" name="AutoShape 26"/>
                  <p:cNvSpPr/>
                  <p:nvPr/>
                </p:nvSpPr>
                <p:spPr>
                  <a:xfrm>
                    <a:off x="2875280" y="5543594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" name="AutoShape 29"/>
                  <p:cNvSpPr/>
                  <p:nvPr/>
                </p:nvSpPr>
                <p:spPr>
                  <a:xfrm>
                    <a:off x="2875280" y="5975026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2" name="AutoShape 32"/>
                  <p:cNvSpPr/>
                  <p:nvPr/>
                </p:nvSpPr>
                <p:spPr>
                  <a:xfrm>
                    <a:off x="2875280" y="6406459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5" name="AutoShape 35"/>
                  <p:cNvSpPr/>
                  <p:nvPr/>
                </p:nvSpPr>
                <p:spPr>
                  <a:xfrm>
                    <a:off x="2875280" y="6837891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8" name="AutoShape 38"/>
                  <p:cNvSpPr/>
                  <p:nvPr/>
                </p:nvSpPr>
                <p:spPr>
                  <a:xfrm>
                    <a:off x="2875280" y="7269324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1" name="AutoShape 41"/>
                  <p:cNvSpPr/>
                  <p:nvPr/>
                </p:nvSpPr>
                <p:spPr>
                  <a:xfrm>
                    <a:off x="2875280" y="7700756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4" name="AutoShape 44"/>
                  <p:cNvSpPr/>
                  <p:nvPr/>
                </p:nvSpPr>
                <p:spPr>
                  <a:xfrm>
                    <a:off x="2875280" y="8132188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7" name="AutoShape 47"/>
                  <p:cNvSpPr/>
                  <p:nvPr/>
                </p:nvSpPr>
                <p:spPr>
                  <a:xfrm>
                    <a:off x="2875280" y="8563621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0" name="AutoShape 50"/>
                  <p:cNvSpPr/>
                  <p:nvPr/>
                </p:nvSpPr>
                <p:spPr>
                  <a:xfrm>
                    <a:off x="2875280" y="8995053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3" name="AutoShape 53"/>
                  <p:cNvSpPr/>
                  <p:nvPr/>
                </p:nvSpPr>
                <p:spPr>
                  <a:xfrm>
                    <a:off x="2875280" y="9426485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6" name="AutoShape 56"/>
                  <p:cNvSpPr/>
                  <p:nvPr/>
                </p:nvSpPr>
                <p:spPr>
                  <a:xfrm>
                    <a:off x="2875280" y="9857918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3" name="Freeform 63"/>
                  <p:cNvSpPr/>
                  <p:nvPr/>
                </p:nvSpPr>
                <p:spPr>
                  <a:xfrm>
                    <a:off x="2875280" y="2518108"/>
                    <a:ext cx="1809440" cy="401440"/>
                  </a:xfrm>
                  <a:prstGeom prst="roundRect">
                    <a:avLst>
                      <a:gd name="adj" fmla="val 30903"/>
                    </a:avLst>
                  </a:prstGeom>
                  <a:solidFill>
                    <a:srgbClr val="13544E"/>
                  </a:solidFill>
                  <a:ln cap="sq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5" name="TextBox 65"/>
                  <p:cNvSpPr txBox="1"/>
                  <p:nvPr/>
                </p:nvSpPr>
                <p:spPr>
                  <a:xfrm>
                    <a:off x="3197197" y="2649578"/>
                    <a:ext cx="1165606" cy="13849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marL="0" lvl="1" indent="0" algn="ctr">
                      <a:spcBef>
                        <a:spcPct val="0"/>
                      </a:spcBef>
                    </a:pPr>
                    <a:r>
                      <a:rPr lang="en-US" sz="900" b="1" u="none" strike="noStrike" spc="67" dirty="0">
                        <a:solidFill>
                          <a:srgbClr val="FAFAF9"/>
                        </a:solidFill>
                        <a:latin typeface="DM Sans" pitchFamily="2" charset="0"/>
                        <a:ea typeface="Albert Sans Bold"/>
                        <a:cs typeface="Albert Sans Bold"/>
                        <a:sym typeface="Albert Sans Bold"/>
                      </a:rPr>
                      <a:t>PHONE</a:t>
                    </a:r>
                  </a:p>
                </p:txBody>
              </p:sp>
            </p:grpSp>
            <p:grpSp>
              <p:nvGrpSpPr>
                <p:cNvPr id="82" name="Group 81">
                  <a:extLst>
                    <a:ext uri="{FF2B5EF4-FFF2-40B4-BE49-F238E27FC236}">
                      <a16:creationId xmlns:a16="http://schemas.microsoft.com/office/drawing/2014/main" id="{2E408301-8926-AB74-94D3-38E1C95C9117}"/>
                    </a:ext>
                  </a:extLst>
                </p:cNvPr>
                <p:cNvGrpSpPr/>
                <p:nvPr/>
              </p:nvGrpSpPr>
              <p:grpSpPr>
                <a:xfrm>
                  <a:off x="4945860" y="2518108"/>
                  <a:ext cx="1809440" cy="7339810"/>
                  <a:chOff x="4945860" y="2518108"/>
                  <a:chExt cx="1809440" cy="7339810"/>
                </a:xfrm>
              </p:grpSpPr>
              <p:sp>
                <p:nvSpPr>
                  <p:cNvPr id="12" name="AutoShape 12"/>
                  <p:cNvSpPr/>
                  <p:nvPr/>
                </p:nvSpPr>
                <p:spPr>
                  <a:xfrm>
                    <a:off x="4945860" y="3817865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5" name="AutoShape 15"/>
                  <p:cNvSpPr/>
                  <p:nvPr/>
                </p:nvSpPr>
                <p:spPr>
                  <a:xfrm>
                    <a:off x="4945860" y="3386432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8" name="AutoShape 18"/>
                  <p:cNvSpPr/>
                  <p:nvPr/>
                </p:nvSpPr>
                <p:spPr>
                  <a:xfrm>
                    <a:off x="4945860" y="4249297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" name="AutoShape 21"/>
                  <p:cNvSpPr/>
                  <p:nvPr/>
                </p:nvSpPr>
                <p:spPr>
                  <a:xfrm>
                    <a:off x="4945860" y="4680729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" name="AutoShape 24"/>
                  <p:cNvSpPr/>
                  <p:nvPr/>
                </p:nvSpPr>
                <p:spPr>
                  <a:xfrm>
                    <a:off x="4945860" y="5112162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" name="AutoShape 27"/>
                  <p:cNvSpPr/>
                  <p:nvPr/>
                </p:nvSpPr>
                <p:spPr>
                  <a:xfrm>
                    <a:off x="4945860" y="5543594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0" name="AutoShape 30"/>
                  <p:cNvSpPr/>
                  <p:nvPr/>
                </p:nvSpPr>
                <p:spPr>
                  <a:xfrm>
                    <a:off x="4945860" y="5975026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3" name="AutoShape 33"/>
                  <p:cNvSpPr/>
                  <p:nvPr/>
                </p:nvSpPr>
                <p:spPr>
                  <a:xfrm>
                    <a:off x="4945860" y="6406459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6" name="AutoShape 36"/>
                  <p:cNvSpPr/>
                  <p:nvPr/>
                </p:nvSpPr>
                <p:spPr>
                  <a:xfrm>
                    <a:off x="4945860" y="6837891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9" name="AutoShape 39"/>
                  <p:cNvSpPr/>
                  <p:nvPr/>
                </p:nvSpPr>
                <p:spPr>
                  <a:xfrm>
                    <a:off x="4945860" y="7269324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2" name="AutoShape 42"/>
                  <p:cNvSpPr/>
                  <p:nvPr/>
                </p:nvSpPr>
                <p:spPr>
                  <a:xfrm>
                    <a:off x="4945860" y="7700756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5" name="AutoShape 45"/>
                  <p:cNvSpPr/>
                  <p:nvPr/>
                </p:nvSpPr>
                <p:spPr>
                  <a:xfrm>
                    <a:off x="4945860" y="8132188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8" name="AutoShape 48"/>
                  <p:cNvSpPr/>
                  <p:nvPr/>
                </p:nvSpPr>
                <p:spPr>
                  <a:xfrm>
                    <a:off x="4945860" y="8563621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1" name="AutoShape 51"/>
                  <p:cNvSpPr/>
                  <p:nvPr/>
                </p:nvSpPr>
                <p:spPr>
                  <a:xfrm>
                    <a:off x="4945860" y="8995053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4" name="AutoShape 54"/>
                  <p:cNvSpPr/>
                  <p:nvPr/>
                </p:nvSpPr>
                <p:spPr>
                  <a:xfrm>
                    <a:off x="4945860" y="9426485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7" name="AutoShape 57"/>
                  <p:cNvSpPr/>
                  <p:nvPr/>
                </p:nvSpPr>
                <p:spPr>
                  <a:xfrm>
                    <a:off x="4945860" y="9857918"/>
                    <a:ext cx="1809440" cy="0"/>
                  </a:xfrm>
                  <a:prstGeom prst="line">
                    <a:avLst/>
                  </a:prstGeom>
                  <a:ln w="6350" cap="rnd">
                    <a:solidFill>
                      <a:srgbClr val="838D8C">
                        <a:alpha val="40000"/>
                      </a:srgbClr>
                    </a:solidFill>
                    <a:prstDash val="solid"/>
                    <a:headEnd type="none" w="sm" len="sm"/>
                    <a:tailEnd type="none" w="sm" len="sm"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7" name="Freeform 67"/>
                  <p:cNvSpPr/>
                  <p:nvPr/>
                </p:nvSpPr>
                <p:spPr>
                  <a:xfrm>
                    <a:off x="4945860" y="2518108"/>
                    <a:ext cx="1809440" cy="401440"/>
                  </a:xfrm>
                  <a:prstGeom prst="roundRect">
                    <a:avLst>
                      <a:gd name="adj" fmla="val 26751"/>
                    </a:avLst>
                  </a:prstGeom>
                  <a:solidFill>
                    <a:srgbClr val="13544E"/>
                  </a:solidFill>
                  <a:ln cap="sq">
                    <a:noFill/>
                    <a:prstDash val="solid"/>
                    <a:miter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9" name="TextBox 69"/>
                  <p:cNvSpPr txBox="1"/>
                  <p:nvPr/>
                </p:nvSpPr>
                <p:spPr>
                  <a:xfrm>
                    <a:off x="5267777" y="2649578"/>
                    <a:ext cx="1165606" cy="138499"/>
                  </a:xfrm>
                  <a:prstGeom prst="rect">
                    <a:avLst/>
                  </a:prstGeom>
                </p:spPr>
                <p:txBody>
                  <a:bodyPr lIns="0" tIns="0" rIns="0" bIns="0" rtlCol="0" anchor="t">
                    <a:spAutoFit/>
                  </a:bodyPr>
                  <a:lstStyle/>
                  <a:p>
                    <a:pPr marL="0" lvl="1" indent="0" algn="ctr">
                      <a:spcBef>
                        <a:spcPct val="0"/>
                      </a:spcBef>
                    </a:pPr>
                    <a:r>
                      <a:rPr lang="en-US" sz="900" b="1" spc="67" dirty="0">
                        <a:solidFill>
                          <a:srgbClr val="FAFAF9"/>
                        </a:solidFill>
                        <a:latin typeface="DM Sans" pitchFamily="2" charset="0"/>
                        <a:ea typeface="Albert Sans Bold"/>
                        <a:cs typeface="Albert Sans Bold"/>
                        <a:sym typeface="Albert Sans Bold"/>
                      </a:rPr>
                      <a:t>CONTRIBUTION</a:t>
                    </a:r>
                  </a:p>
                </p:txBody>
              </p:sp>
            </p:grpSp>
          </p:grpSp>
        </p:grpSp>
        <p:grpSp>
          <p:nvGrpSpPr>
            <p:cNvPr id="85" name="Group 84">
              <a:extLst>
                <a:ext uri="{FF2B5EF4-FFF2-40B4-BE49-F238E27FC236}">
                  <a16:creationId xmlns:a16="http://schemas.microsoft.com/office/drawing/2014/main" id="{14423000-24B8-56DF-6D07-539DB41DDFDA}"/>
                </a:ext>
              </a:extLst>
            </p:cNvPr>
            <p:cNvGrpSpPr/>
            <p:nvPr/>
          </p:nvGrpSpPr>
          <p:grpSpPr>
            <a:xfrm>
              <a:off x="1479686" y="357752"/>
              <a:ext cx="4597128" cy="1613968"/>
              <a:chOff x="1479686" y="357752"/>
              <a:chExt cx="4597128" cy="1613968"/>
            </a:xfrm>
          </p:grpSpPr>
          <p:sp>
            <p:nvSpPr>
              <p:cNvPr id="72" name="TextBox 72"/>
              <p:cNvSpPr txBox="1"/>
              <p:nvPr/>
            </p:nvSpPr>
            <p:spPr>
              <a:xfrm>
                <a:off x="1479686" y="357752"/>
                <a:ext cx="4597128" cy="161396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10500" b="1" spc="-671" dirty="0">
                    <a:solidFill>
                      <a:srgbClr val="FAFAF9"/>
                    </a:solidFill>
                    <a:latin typeface="DM Sans" pitchFamily="2" charset="0"/>
                    <a:ea typeface="DM Sans Bold"/>
                    <a:cs typeface="DM Sans Bold"/>
                    <a:sym typeface="DM Sans Bold"/>
                  </a:rPr>
                  <a:t>Event</a:t>
                </a:r>
              </a:p>
            </p:txBody>
          </p:sp>
          <p:sp>
            <p:nvSpPr>
              <p:cNvPr id="73" name="TextBox 73"/>
              <p:cNvSpPr txBox="1"/>
              <p:nvPr/>
            </p:nvSpPr>
            <p:spPr>
              <a:xfrm>
                <a:off x="3128172" y="654957"/>
                <a:ext cx="1303656" cy="138499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algn="ctr"/>
                <a:r>
                  <a:rPr lang="en-US" sz="900" spc="-45" dirty="0">
                    <a:solidFill>
                      <a:srgbClr val="FAFAF9"/>
                    </a:solidFill>
                    <a:latin typeface="DM Sans"/>
                    <a:ea typeface="DM Sans"/>
                    <a:cs typeface="DM Sans"/>
                    <a:sym typeface="DM Sans"/>
                  </a:rPr>
                  <a:t>SIGN UP SHEET</a:t>
                </a:r>
              </a:p>
            </p:txBody>
          </p:sp>
        </p:grpSp>
        <p:sp>
          <p:nvSpPr>
            <p:cNvPr id="70" name="QuickSignup"/>
            <p:cNvSpPr/>
            <p:nvPr/>
          </p:nvSpPr>
          <p:spPr>
            <a:xfrm>
              <a:off x="3263936" y="10280117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2" y="0"/>
                  </a:lnTo>
                  <a:lnTo>
                    <a:pt x="660902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70000"/>
                <a:extLs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35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DM Sans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Conference Room, Event, PTO (Portrait)</dc:title>
  <dc:creator>Hoang Anh</dc:creator>
  <cp:lastModifiedBy>Hoang Anh</cp:lastModifiedBy>
  <cp:revision>49</cp:revision>
  <dcterms:created xsi:type="dcterms:W3CDTF">2006-08-16T00:00:00Z</dcterms:created>
  <dcterms:modified xsi:type="dcterms:W3CDTF">2024-10-18T16:41:12Z</dcterms:modified>
  <dc:identifier>DAGTmr1hZD0</dc:identifier>
</cp:coreProperties>
</file>