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63" r:id="rId2"/>
  </p:sldIdLst>
  <p:sldSz cx="7556500" cy="10693400"/>
  <p:notesSz cx="6858000" cy="9144000"/>
  <p:embeddedFontLst>
    <p:embeddedFont>
      <p:font typeface="Sora" pitchFamily="2" charset="0"/>
      <p:regular r:id="rId3"/>
      <p:bold r:id="rId4"/>
    </p:embeddedFont>
    <p:embeddedFont>
      <p:font typeface="Sora Medium" pitchFamily="2" charset="0"/>
      <p:regular r:id="rId5"/>
    </p:embeddedFont>
    <p:embeddedFont>
      <p:font typeface="Sora SemiBold" pitchFamily="2" charset="0"/>
      <p:bold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201F"/>
    <a:srgbClr val="122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5" d="100"/>
          <a:sy n="65" d="100"/>
        </p:scale>
        <p:origin x="2526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userDrawn="1">
          <p15:clr>
            <a:srgbClr val="F26B43"/>
          </p15:clr>
        </p15:guide>
        <p15:guide id="2" orient="horz" pos="6728" userDrawn="1">
          <p15:clr>
            <a:srgbClr val="F26B43"/>
          </p15:clr>
        </p15:guide>
        <p15:guide id="3" pos="4760" userDrawn="1">
          <p15:clr>
            <a:srgbClr val="F26B43"/>
          </p15:clr>
        </p15:guide>
        <p15:guide id="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0B6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Event #3">
            <a:extLst>
              <a:ext uri="{FF2B5EF4-FFF2-40B4-BE49-F238E27FC236}">
                <a16:creationId xmlns:a16="http://schemas.microsoft.com/office/drawing/2014/main" id="{9E786516-2013-F1C1-ED0A-143C2B1504DD}"/>
              </a:ext>
            </a:extLst>
          </p:cNvPr>
          <p:cNvGrpSpPr/>
          <p:nvPr/>
        </p:nvGrpSpPr>
        <p:grpSpPr>
          <a:xfrm>
            <a:off x="360189" y="0"/>
            <a:ext cx="7196311" cy="10271322"/>
            <a:chOff x="360189" y="0"/>
            <a:chExt cx="7196311" cy="10271322"/>
          </a:xfrm>
        </p:grpSpPr>
        <p:sp>
          <p:nvSpPr>
            <p:cNvPr id="2" name="Freeform 2"/>
            <p:cNvSpPr/>
            <p:nvPr/>
          </p:nvSpPr>
          <p:spPr>
            <a:xfrm>
              <a:off x="2521110" y="0"/>
              <a:ext cx="5035390" cy="5617848"/>
            </a:xfrm>
            <a:custGeom>
              <a:avLst/>
              <a:gdLst/>
              <a:ahLst/>
              <a:cxnLst/>
              <a:rect l="l" t="t" r="r" b="b"/>
              <a:pathLst>
                <a:path w="7826152" h="6872784">
                  <a:moveTo>
                    <a:pt x="0" y="0"/>
                  </a:moveTo>
                  <a:lnTo>
                    <a:pt x="7826152" y="0"/>
                  </a:lnTo>
                  <a:lnTo>
                    <a:pt x="7826152" y="6872784"/>
                  </a:lnTo>
                  <a:lnTo>
                    <a:pt x="0" y="687278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9999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t="-22338" r="-55422"/>
              </a:stretch>
            </a:blipFill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242669DE-3FA1-8642-EFA2-C0FFD4EB071A}"/>
                </a:ext>
              </a:extLst>
            </p:cNvPr>
            <p:cNvGrpSpPr/>
            <p:nvPr/>
          </p:nvGrpSpPr>
          <p:grpSpPr>
            <a:xfrm>
              <a:off x="418245" y="2005350"/>
              <a:ext cx="6721078" cy="8265972"/>
              <a:chOff x="418245" y="2005350"/>
              <a:chExt cx="6721078" cy="8265972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418245" y="2005350"/>
                <a:ext cx="6718645" cy="8265972"/>
              </a:xfrm>
              <a:prstGeom prst="roundRect">
                <a:avLst>
                  <a:gd name="adj" fmla="val 897"/>
                </a:avLst>
              </a:prstGeom>
              <a:solidFill>
                <a:srgbClr val="FFFFFF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" name="AutoShape 6"/>
              <p:cNvSpPr/>
              <p:nvPr/>
            </p:nvSpPr>
            <p:spPr>
              <a:xfrm flipH="1" flipV="1">
                <a:off x="2605782" y="2005350"/>
                <a:ext cx="0" cy="8265972"/>
              </a:xfrm>
              <a:prstGeom prst="line">
                <a:avLst/>
              </a:prstGeom>
              <a:ln w="6350" cap="flat">
                <a:solidFill>
                  <a:srgbClr val="380B65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" name="AutoShape 7"/>
              <p:cNvSpPr/>
              <p:nvPr/>
            </p:nvSpPr>
            <p:spPr>
              <a:xfrm flipV="1">
                <a:off x="4488321" y="2026650"/>
                <a:ext cx="0" cy="8244672"/>
              </a:xfrm>
              <a:prstGeom prst="line">
                <a:avLst/>
              </a:prstGeom>
              <a:ln w="6350" cap="flat">
                <a:solidFill>
                  <a:srgbClr val="380B65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" name="AutoShape 8"/>
              <p:cNvSpPr/>
              <p:nvPr/>
            </p:nvSpPr>
            <p:spPr>
              <a:xfrm>
                <a:off x="418245" y="2981460"/>
                <a:ext cx="6718645" cy="0"/>
              </a:xfrm>
              <a:prstGeom prst="line">
                <a:avLst/>
              </a:prstGeom>
              <a:ln w="6350" cap="flat">
                <a:solidFill>
                  <a:srgbClr val="380B65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" name="AutoShape 9"/>
              <p:cNvSpPr/>
              <p:nvPr/>
            </p:nvSpPr>
            <p:spPr>
              <a:xfrm>
                <a:off x="420678" y="2495786"/>
                <a:ext cx="6718645" cy="0"/>
              </a:xfrm>
              <a:prstGeom prst="line">
                <a:avLst/>
              </a:prstGeom>
              <a:ln w="6350" cap="flat">
                <a:solidFill>
                  <a:srgbClr val="380B65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" name="AutoShape 10"/>
              <p:cNvSpPr/>
              <p:nvPr/>
            </p:nvSpPr>
            <p:spPr>
              <a:xfrm>
                <a:off x="418245" y="3467133"/>
                <a:ext cx="6718645" cy="0"/>
              </a:xfrm>
              <a:prstGeom prst="line">
                <a:avLst/>
              </a:prstGeom>
              <a:ln w="6350" cap="flat">
                <a:solidFill>
                  <a:srgbClr val="380B65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1" name="AutoShape 11"/>
              <p:cNvSpPr/>
              <p:nvPr/>
            </p:nvSpPr>
            <p:spPr>
              <a:xfrm>
                <a:off x="418245" y="3952806"/>
                <a:ext cx="6718645" cy="0"/>
              </a:xfrm>
              <a:prstGeom prst="line">
                <a:avLst/>
              </a:prstGeom>
              <a:ln w="6350" cap="flat">
                <a:solidFill>
                  <a:srgbClr val="380B65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" name="AutoShape 12"/>
              <p:cNvSpPr/>
              <p:nvPr/>
            </p:nvSpPr>
            <p:spPr>
              <a:xfrm>
                <a:off x="418245" y="4438480"/>
                <a:ext cx="6718645" cy="0"/>
              </a:xfrm>
              <a:prstGeom prst="line">
                <a:avLst/>
              </a:prstGeom>
              <a:ln w="6350" cap="flat">
                <a:solidFill>
                  <a:srgbClr val="380B65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3" name="AutoShape 13"/>
              <p:cNvSpPr/>
              <p:nvPr/>
            </p:nvSpPr>
            <p:spPr>
              <a:xfrm>
                <a:off x="418245" y="4924153"/>
                <a:ext cx="6718645" cy="0"/>
              </a:xfrm>
              <a:prstGeom prst="line">
                <a:avLst/>
              </a:prstGeom>
              <a:ln w="6350" cap="flat">
                <a:solidFill>
                  <a:srgbClr val="380B65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" name="AutoShape 14"/>
              <p:cNvSpPr/>
              <p:nvPr/>
            </p:nvSpPr>
            <p:spPr>
              <a:xfrm>
                <a:off x="418245" y="5409826"/>
                <a:ext cx="6718645" cy="0"/>
              </a:xfrm>
              <a:prstGeom prst="line">
                <a:avLst/>
              </a:prstGeom>
              <a:ln w="6350" cap="flat">
                <a:solidFill>
                  <a:srgbClr val="380B65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5" name="AutoShape 15"/>
              <p:cNvSpPr/>
              <p:nvPr/>
            </p:nvSpPr>
            <p:spPr>
              <a:xfrm>
                <a:off x="418245" y="5895500"/>
                <a:ext cx="6718645" cy="0"/>
              </a:xfrm>
              <a:prstGeom prst="line">
                <a:avLst/>
              </a:prstGeom>
              <a:ln w="6350" cap="flat">
                <a:solidFill>
                  <a:srgbClr val="380B65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" name="AutoShape 16"/>
              <p:cNvSpPr/>
              <p:nvPr/>
            </p:nvSpPr>
            <p:spPr>
              <a:xfrm>
                <a:off x="418245" y="6381173"/>
                <a:ext cx="6718645" cy="0"/>
              </a:xfrm>
              <a:prstGeom prst="line">
                <a:avLst/>
              </a:prstGeom>
              <a:ln w="6350" cap="flat">
                <a:solidFill>
                  <a:srgbClr val="380B65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" name="AutoShape 17"/>
              <p:cNvSpPr/>
              <p:nvPr/>
            </p:nvSpPr>
            <p:spPr>
              <a:xfrm>
                <a:off x="418245" y="6866846"/>
                <a:ext cx="6718645" cy="0"/>
              </a:xfrm>
              <a:prstGeom prst="line">
                <a:avLst/>
              </a:prstGeom>
              <a:ln w="6350" cap="flat">
                <a:solidFill>
                  <a:srgbClr val="380B65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8" name="AutoShape 18"/>
              <p:cNvSpPr/>
              <p:nvPr/>
            </p:nvSpPr>
            <p:spPr>
              <a:xfrm>
                <a:off x="418245" y="7352520"/>
                <a:ext cx="6718645" cy="0"/>
              </a:xfrm>
              <a:prstGeom prst="line">
                <a:avLst/>
              </a:prstGeom>
              <a:ln w="6350" cap="flat">
                <a:solidFill>
                  <a:srgbClr val="380B65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9" name="AutoShape 19"/>
              <p:cNvSpPr/>
              <p:nvPr/>
            </p:nvSpPr>
            <p:spPr>
              <a:xfrm>
                <a:off x="418245" y="7838193"/>
                <a:ext cx="6718645" cy="0"/>
              </a:xfrm>
              <a:prstGeom prst="line">
                <a:avLst/>
              </a:prstGeom>
              <a:ln w="6350" cap="flat">
                <a:solidFill>
                  <a:srgbClr val="380B65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0" name="AutoShape 20"/>
              <p:cNvSpPr/>
              <p:nvPr/>
            </p:nvSpPr>
            <p:spPr>
              <a:xfrm>
                <a:off x="418245" y="8323866"/>
                <a:ext cx="6718645" cy="0"/>
              </a:xfrm>
              <a:prstGeom prst="line">
                <a:avLst/>
              </a:prstGeom>
              <a:ln w="6350" cap="flat">
                <a:solidFill>
                  <a:srgbClr val="380B65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" name="AutoShape 21"/>
              <p:cNvSpPr/>
              <p:nvPr/>
            </p:nvSpPr>
            <p:spPr>
              <a:xfrm>
                <a:off x="418245" y="8809540"/>
                <a:ext cx="6718645" cy="0"/>
              </a:xfrm>
              <a:prstGeom prst="line">
                <a:avLst/>
              </a:prstGeom>
              <a:ln w="6350" cap="flat">
                <a:solidFill>
                  <a:srgbClr val="380B65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" name="AutoShape 22"/>
              <p:cNvSpPr/>
              <p:nvPr/>
            </p:nvSpPr>
            <p:spPr>
              <a:xfrm>
                <a:off x="418245" y="9295213"/>
                <a:ext cx="6718645" cy="0"/>
              </a:xfrm>
              <a:prstGeom prst="line">
                <a:avLst/>
              </a:prstGeom>
              <a:ln w="6350" cap="flat">
                <a:solidFill>
                  <a:srgbClr val="380B65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" name="AutoShape 23"/>
              <p:cNvSpPr/>
              <p:nvPr/>
            </p:nvSpPr>
            <p:spPr>
              <a:xfrm>
                <a:off x="418245" y="9780886"/>
                <a:ext cx="6718645" cy="0"/>
              </a:xfrm>
              <a:prstGeom prst="line">
                <a:avLst/>
              </a:prstGeom>
              <a:ln w="6350" cap="flat">
                <a:solidFill>
                  <a:srgbClr val="380B65">
                    <a:alpha val="37647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B3E7FD51-6DB2-CBE2-CFFE-750A61FE9031}"/>
                  </a:ext>
                </a:extLst>
              </p:cNvPr>
              <p:cNvSpPr/>
              <p:nvPr/>
            </p:nvSpPr>
            <p:spPr>
              <a:xfrm>
                <a:off x="418245" y="2005350"/>
                <a:ext cx="6718645" cy="490436"/>
              </a:xfrm>
              <a:custGeom>
                <a:avLst/>
                <a:gdLst>
                  <a:gd name="connsiteX0" fmla="*/ 76979 w 6718645"/>
                  <a:gd name="connsiteY0" fmla="*/ 0 h 490436"/>
                  <a:gd name="connsiteX1" fmla="*/ 6641666 w 6718645"/>
                  <a:gd name="connsiteY1" fmla="*/ 0 h 490436"/>
                  <a:gd name="connsiteX2" fmla="*/ 6718645 w 6718645"/>
                  <a:gd name="connsiteY2" fmla="*/ 76979 h 490436"/>
                  <a:gd name="connsiteX3" fmla="*/ 6718645 w 6718645"/>
                  <a:gd name="connsiteY3" fmla="*/ 245218 h 490436"/>
                  <a:gd name="connsiteX4" fmla="*/ 6718645 w 6718645"/>
                  <a:gd name="connsiteY4" fmla="*/ 413457 h 490436"/>
                  <a:gd name="connsiteX5" fmla="*/ 6718645 w 6718645"/>
                  <a:gd name="connsiteY5" fmla="*/ 490436 h 490436"/>
                  <a:gd name="connsiteX6" fmla="*/ 6641666 w 6718645"/>
                  <a:gd name="connsiteY6" fmla="*/ 490436 h 490436"/>
                  <a:gd name="connsiteX7" fmla="*/ 76979 w 6718645"/>
                  <a:gd name="connsiteY7" fmla="*/ 490436 h 490436"/>
                  <a:gd name="connsiteX8" fmla="*/ 0 w 6718645"/>
                  <a:gd name="connsiteY8" fmla="*/ 490436 h 490436"/>
                  <a:gd name="connsiteX9" fmla="*/ 0 w 6718645"/>
                  <a:gd name="connsiteY9" fmla="*/ 413457 h 490436"/>
                  <a:gd name="connsiteX10" fmla="*/ 0 w 6718645"/>
                  <a:gd name="connsiteY10" fmla="*/ 245218 h 490436"/>
                  <a:gd name="connsiteX11" fmla="*/ 0 w 6718645"/>
                  <a:gd name="connsiteY11" fmla="*/ 76979 h 490436"/>
                  <a:gd name="connsiteX12" fmla="*/ 76979 w 6718645"/>
                  <a:gd name="connsiteY12" fmla="*/ 0 h 4904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718645" h="490436">
                    <a:moveTo>
                      <a:pt x="76979" y="0"/>
                    </a:moveTo>
                    <a:lnTo>
                      <a:pt x="6641666" y="0"/>
                    </a:lnTo>
                    <a:cubicBezTo>
                      <a:pt x="6684180" y="0"/>
                      <a:pt x="6718645" y="34465"/>
                      <a:pt x="6718645" y="76979"/>
                    </a:cubicBezTo>
                    <a:lnTo>
                      <a:pt x="6718645" y="245218"/>
                    </a:lnTo>
                    <a:lnTo>
                      <a:pt x="6718645" y="413457"/>
                    </a:lnTo>
                    <a:lnTo>
                      <a:pt x="6718645" y="490436"/>
                    </a:lnTo>
                    <a:lnTo>
                      <a:pt x="6641666" y="490436"/>
                    </a:lnTo>
                    <a:lnTo>
                      <a:pt x="76979" y="490436"/>
                    </a:lnTo>
                    <a:lnTo>
                      <a:pt x="0" y="490436"/>
                    </a:lnTo>
                    <a:lnTo>
                      <a:pt x="0" y="413457"/>
                    </a:lnTo>
                    <a:lnTo>
                      <a:pt x="0" y="245218"/>
                    </a:lnTo>
                    <a:lnTo>
                      <a:pt x="0" y="76979"/>
                    </a:lnTo>
                    <a:cubicBezTo>
                      <a:pt x="0" y="34465"/>
                      <a:pt x="34465" y="0"/>
                      <a:pt x="76979" y="0"/>
                    </a:cubicBezTo>
                    <a:close/>
                  </a:path>
                </a:pathLst>
              </a:custGeom>
              <a:solidFill>
                <a:srgbClr val="FFF0C9"/>
              </a:solidFill>
              <a:ln cap="sq">
                <a:noFill/>
                <a:prstDash val="solid"/>
                <a:miter/>
              </a:ln>
            </p:spPr>
            <p:txBody>
              <a:bodyPr wrap="square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33" name="TextBox 33"/>
              <p:cNvSpPr txBox="1"/>
              <p:nvPr/>
            </p:nvSpPr>
            <p:spPr>
              <a:xfrm>
                <a:off x="1118568" y="2173624"/>
                <a:ext cx="786891" cy="153888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1000" dirty="0">
                    <a:solidFill>
                      <a:srgbClr val="380B65"/>
                    </a:solidFill>
                    <a:latin typeface="Sora SemiBold" pitchFamily="2" charset="0"/>
                    <a:ea typeface="Sora Semi-Bold"/>
                    <a:cs typeface="Sora SemiBold" pitchFamily="2" charset="0"/>
                    <a:sym typeface="Sora Semi-Bold"/>
                  </a:rPr>
                  <a:t>Name</a:t>
                </a:r>
              </a:p>
            </p:txBody>
          </p:sp>
          <p:sp>
            <p:nvSpPr>
              <p:cNvPr id="34" name="TextBox 34"/>
              <p:cNvSpPr txBox="1"/>
              <p:nvPr/>
            </p:nvSpPr>
            <p:spPr>
              <a:xfrm>
                <a:off x="3303724" y="2173624"/>
                <a:ext cx="486655" cy="153888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1000" dirty="0">
                    <a:solidFill>
                      <a:srgbClr val="380B65"/>
                    </a:solidFill>
                    <a:latin typeface="Sora SemiBold" pitchFamily="2" charset="0"/>
                    <a:ea typeface="Sora Semi-Bold"/>
                    <a:cs typeface="Sora SemiBold" pitchFamily="2" charset="0"/>
                    <a:sym typeface="Sora Semi-Bold"/>
                  </a:rPr>
                  <a:t>Phone</a:t>
                </a:r>
              </a:p>
            </p:txBody>
          </p:sp>
          <p:sp>
            <p:nvSpPr>
              <p:cNvPr id="35" name="TextBox 35"/>
              <p:cNvSpPr txBox="1"/>
              <p:nvPr/>
            </p:nvSpPr>
            <p:spPr>
              <a:xfrm>
                <a:off x="5069066" y="2173624"/>
                <a:ext cx="1487079" cy="153888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1000" dirty="0">
                    <a:solidFill>
                      <a:srgbClr val="380B65"/>
                    </a:solidFill>
                    <a:latin typeface="Sora SemiBold" pitchFamily="2" charset="0"/>
                    <a:ea typeface="Sora Semi-Bold"/>
                    <a:cs typeface="Sora SemiBold" pitchFamily="2" charset="0"/>
                    <a:sym typeface="Sora Semi-Bold"/>
                  </a:rPr>
                  <a:t>Special Requirements</a:t>
                </a:r>
              </a:p>
            </p:txBody>
          </p:sp>
        </p:grp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036DAF49-8D4C-0740-DF0A-1ADACE4E8C61}"/>
                </a:ext>
              </a:extLst>
            </p:cNvPr>
            <p:cNvGrpSpPr/>
            <p:nvPr/>
          </p:nvGrpSpPr>
          <p:grpSpPr>
            <a:xfrm>
              <a:off x="360189" y="520906"/>
              <a:ext cx="6776701" cy="1323132"/>
              <a:chOff x="360189" y="520906"/>
              <a:chExt cx="6776701" cy="1323132"/>
            </a:xfrm>
          </p:grpSpPr>
          <p:sp>
            <p:nvSpPr>
              <p:cNvPr id="25" name="TextBox 25"/>
              <p:cNvSpPr txBox="1"/>
              <p:nvPr/>
            </p:nvSpPr>
            <p:spPr>
              <a:xfrm>
                <a:off x="360189" y="605237"/>
                <a:ext cx="2882726" cy="1238801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l"/>
                <a:r>
                  <a:rPr lang="en-US" sz="8050" b="1" spc="-402" dirty="0">
                    <a:solidFill>
                      <a:srgbClr val="FFFFFF"/>
                    </a:solidFill>
                    <a:latin typeface="Sora" pitchFamily="2" charset="0"/>
                    <a:ea typeface="Sora Bold"/>
                    <a:cs typeface="Sora" pitchFamily="2" charset="0"/>
                    <a:sym typeface="Sora Bold"/>
                  </a:rPr>
                  <a:t>Event</a:t>
                </a:r>
              </a:p>
            </p:txBody>
          </p:sp>
          <p:sp>
            <p:nvSpPr>
              <p:cNvPr id="26" name="TextBox 26"/>
              <p:cNvSpPr txBox="1"/>
              <p:nvPr/>
            </p:nvSpPr>
            <p:spPr>
              <a:xfrm>
                <a:off x="433213" y="520906"/>
                <a:ext cx="1435824" cy="176972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l"/>
                <a:r>
                  <a:rPr lang="en-US" sz="1150" dirty="0">
                    <a:solidFill>
                      <a:srgbClr val="FFFFFF">
                        <a:alpha val="89804"/>
                      </a:srgbClr>
                    </a:solidFill>
                    <a:latin typeface="Sora Medium"/>
                    <a:ea typeface="Sora Medium"/>
                    <a:cs typeface="Sora Medium"/>
                    <a:sym typeface="Sora Medium"/>
                  </a:rPr>
                  <a:t>Sign up Sheet</a:t>
                </a:r>
              </a:p>
            </p:txBody>
          </p:sp>
          <p:sp>
            <p:nvSpPr>
              <p:cNvPr id="36" name="TextBox 36"/>
              <p:cNvSpPr txBox="1"/>
              <p:nvPr/>
            </p:nvSpPr>
            <p:spPr>
              <a:xfrm>
                <a:off x="4253098" y="880856"/>
                <a:ext cx="2883792" cy="546303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r"/>
                <a:r>
                  <a:rPr lang="en-US" sz="3550" b="1" spc="-179" dirty="0">
                    <a:solidFill>
                      <a:srgbClr val="FFFFFF">
                        <a:alpha val="89804"/>
                      </a:srgbClr>
                    </a:solidFill>
                    <a:latin typeface="Sora" pitchFamily="2" charset="0"/>
                    <a:ea typeface="Sora Bold"/>
                    <a:cs typeface="Sora" pitchFamily="2" charset="0"/>
                    <a:sym typeface="Sora Bold"/>
                  </a:rPr>
                  <a:t>25-27 NOV</a:t>
                </a:r>
              </a:p>
            </p:txBody>
          </p:sp>
          <p:sp>
            <p:nvSpPr>
              <p:cNvPr id="37" name="TextBox 37"/>
              <p:cNvSpPr txBox="1"/>
              <p:nvPr/>
            </p:nvSpPr>
            <p:spPr>
              <a:xfrm>
                <a:off x="4759939" y="1410246"/>
                <a:ext cx="2376951" cy="130805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r"/>
                <a:r>
                  <a:rPr lang="en-US" sz="850" spc="-43" dirty="0">
                    <a:solidFill>
                      <a:srgbClr val="FFFFFF">
                        <a:alpha val="89804"/>
                      </a:srgbClr>
                    </a:solidFill>
                    <a:latin typeface="Sora"/>
                    <a:ea typeface="Sora"/>
                    <a:cs typeface="Sora"/>
                    <a:sym typeface="Sora"/>
                  </a:rPr>
                  <a:t>123 GREENHILL LANE, EVERWOOD | 03:00 PM</a:t>
                </a:r>
              </a:p>
            </p:txBody>
          </p:sp>
        </p:grpSp>
        <p:sp>
          <p:nvSpPr>
            <p:cNvPr id="24" name="QuickSignup"/>
            <p:cNvSpPr/>
            <p:nvPr/>
          </p:nvSpPr>
          <p:spPr>
            <a:xfrm rot="5400000">
              <a:off x="6974256" y="9847681"/>
              <a:ext cx="705151" cy="142132"/>
            </a:xfrm>
            <a:custGeom>
              <a:avLst/>
              <a:gdLst/>
              <a:ahLst/>
              <a:cxnLst/>
              <a:rect l="l" t="t" r="r" b="b"/>
              <a:pathLst>
                <a:path w="705151" h="142132">
                  <a:moveTo>
                    <a:pt x="0" y="0"/>
                  </a:moveTo>
                  <a:lnTo>
                    <a:pt x="705151" y="0"/>
                  </a:lnTo>
                  <a:lnTo>
                    <a:pt x="705151" y="142132"/>
                  </a:lnTo>
                  <a:lnTo>
                    <a:pt x="0" y="1421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alphaModFix amt="80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18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Sora SemiBold</vt:lpstr>
      <vt:lpstr>Sora Medium</vt:lpstr>
      <vt:lpstr>Sora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Conference Room, Event, PTO (Portrait)</dc:title>
  <dc:creator>Hoang Anh</dc:creator>
  <cp:lastModifiedBy>Hoang Anh</cp:lastModifiedBy>
  <cp:revision>50</cp:revision>
  <dcterms:created xsi:type="dcterms:W3CDTF">2006-08-16T00:00:00Z</dcterms:created>
  <dcterms:modified xsi:type="dcterms:W3CDTF">2024-10-18T16:42:53Z</dcterms:modified>
  <dc:identifier>DAGTmr1hZD0</dc:identifier>
</cp:coreProperties>
</file>