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</p:sldIdLst>
  <p:sldSz cx="10693400" cy="7556500"/>
  <p:notesSz cx="6858000" cy="9144000"/>
  <p:embeddedFontLst>
    <p:embeddedFont>
      <p:font typeface="Inter" panose="02000503000000020004" pitchFamily="2" charset="0"/>
      <p:regular r:id="rId3"/>
      <p:bold r:id="rId4"/>
    </p:embeddedFont>
    <p:embeddedFont>
      <p:font typeface="Inter SemiBold" panose="02000503000000020004" pitchFamily="2" charset="0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4F37"/>
    <a:srgbClr val="4A7E1D"/>
    <a:srgbClr val="407415"/>
    <a:srgbClr val="B9B9B9"/>
    <a:srgbClr val="585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2478" y="10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64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ppointment #1">
            <a:extLst>
              <a:ext uri="{FF2B5EF4-FFF2-40B4-BE49-F238E27FC236}">
                <a16:creationId xmlns:a16="http://schemas.microsoft.com/office/drawing/2014/main" id="{471AFEB4-7DFC-B48F-ABEC-F1635EB0B760}"/>
              </a:ext>
            </a:extLst>
          </p:cNvPr>
          <p:cNvGrpSpPr/>
          <p:nvPr/>
        </p:nvGrpSpPr>
        <p:grpSpPr>
          <a:xfrm>
            <a:off x="0" y="-54403"/>
            <a:ext cx="10692003" cy="7337853"/>
            <a:chOff x="0" y="-54403"/>
            <a:chExt cx="10692003" cy="733785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AA615F6-D971-0D20-E557-3185D803B952}"/>
                </a:ext>
              </a:extLst>
            </p:cNvPr>
            <p:cNvGrpSpPr/>
            <p:nvPr/>
          </p:nvGrpSpPr>
          <p:grpSpPr>
            <a:xfrm>
              <a:off x="0" y="-54403"/>
              <a:ext cx="10692003" cy="3684691"/>
              <a:chOff x="0" y="-54403"/>
              <a:chExt cx="10692003" cy="3684691"/>
            </a:xfrm>
          </p:grpSpPr>
          <p:sp>
            <p:nvSpPr>
              <p:cNvPr id="2" name="Image"/>
              <p:cNvSpPr/>
              <p:nvPr/>
            </p:nvSpPr>
            <p:spPr>
              <a:xfrm>
                <a:off x="0" y="-26220"/>
                <a:ext cx="10692000" cy="3656508"/>
              </a:xfrm>
              <a:custGeom>
                <a:avLst/>
                <a:gdLst/>
                <a:ahLst/>
                <a:cxnLst/>
                <a:rect l="l" t="t" r="r" b="b"/>
                <a:pathLst>
                  <a:path w="10692000" h="3656508">
                    <a:moveTo>
                      <a:pt x="0" y="0"/>
                    </a:moveTo>
                    <a:lnTo>
                      <a:pt x="10692000" y="0"/>
                    </a:lnTo>
                    <a:lnTo>
                      <a:pt x="10692000" y="3656508"/>
                    </a:lnTo>
                    <a:lnTo>
                      <a:pt x="0" y="365650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56" t="-143826" r="-24198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" name="Gradient Background"/>
              <p:cNvSpPr/>
              <p:nvPr/>
            </p:nvSpPr>
            <p:spPr>
              <a:xfrm>
                <a:off x="0" y="-54403"/>
                <a:ext cx="10692003" cy="3684691"/>
              </a:xfrm>
              <a:custGeom>
                <a:avLst/>
                <a:gdLst/>
                <a:ahLst/>
                <a:cxnLst/>
                <a:rect l="l" t="t" r="r" b="b"/>
                <a:pathLst>
                  <a:path w="3831772" h="1782278">
                    <a:moveTo>
                      <a:pt x="0" y="0"/>
                    </a:moveTo>
                    <a:lnTo>
                      <a:pt x="3831772" y="0"/>
                    </a:lnTo>
                    <a:lnTo>
                      <a:pt x="3831772" y="1782278"/>
                    </a:lnTo>
                    <a:lnTo>
                      <a:pt x="0" y="178227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4645C">
                      <a:alpha val="0"/>
                    </a:srgbClr>
                  </a:gs>
                  <a:gs pos="100000">
                    <a:srgbClr val="64645C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EC365E3-F624-7F2B-B230-184CD26A8D38}"/>
                </a:ext>
              </a:extLst>
            </p:cNvPr>
            <p:cNvGrpSpPr/>
            <p:nvPr/>
          </p:nvGrpSpPr>
          <p:grpSpPr>
            <a:xfrm>
              <a:off x="510754" y="447289"/>
              <a:ext cx="9671892" cy="1115690"/>
              <a:chOff x="510754" y="447289"/>
              <a:chExt cx="9671892" cy="1115690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2565250" y="447289"/>
                <a:ext cx="5562900" cy="111569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7250" b="1" spc="-332" dirty="0">
                    <a:solidFill>
                      <a:srgbClr val="FFFFFF"/>
                    </a:solidFill>
                    <a:latin typeface="Inter SemiBold" panose="02000503000000020004" pitchFamily="2" charset="0"/>
                    <a:ea typeface="Inter SemiBold" panose="02000503000000020004" pitchFamily="2" charset="0"/>
                    <a:cs typeface="Inter Semi-Bold"/>
                    <a:sym typeface="Inter Semi-Bold"/>
                  </a:rPr>
                  <a:t>Appointment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510754" y="447289"/>
                <a:ext cx="1055006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en-US" sz="900" spc="18" dirty="0">
                    <a:solidFill>
                      <a:srgbClr val="FFFFFF"/>
                    </a:solidFill>
                    <a:latin typeface="Inter"/>
                    <a:ea typeface="Inter"/>
                    <a:cs typeface="Inter"/>
                    <a:sym typeface="Inter"/>
                  </a:rPr>
                  <a:t>SIGN UP SHEET</a:t>
                </a: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9200827" y="447289"/>
                <a:ext cx="981819" cy="138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r">
                  <a:spcBef>
                    <a:spcPct val="0"/>
                  </a:spcBef>
                </a:pPr>
                <a:r>
                  <a:rPr lang="en-US" sz="900" u="none" strike="noStrike" spc="18" dirty="0">
                    <a:solidFill>
                      <a:srgbClr val="FFFFFF"/>
                    </a:solidFill>
                    <a:latin typeface="Inter"/>
                    <a:ea typeface="Inter"/>
                    <a:cs typeface="Inter"/>
                    <a:sym typeface="Inter"/>
                  </a:rPr>
                  <a:t>COMPANY NAME</a:t>
                </a:r>
              </a:p>
            </p:txBody>
          </p:sp>
        </p:grpSp>
        <p:sp>
          <p:nvSpPr>
            <p:cNvPr id="6" name="QuickSignup"/>
            <p:cNvSpPr/>
            <p:nvPr/>
          </p:nvSpPr>
          <p:spPr>
            <a:xfrm>
              <a:off x="5015549" y="7150237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2" y="0"/>
                  </a:lnTo>
                  <a:lnTo>
                    <a:pt x="660902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7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327213"/>
              </p:ext>
            </p:extLst>
          </p:nvPr>
        </p:nvGraphicFramePr>
        <p:xfrm>
          <a:off x="510754" y="1912088"/>
          <a:ext cx="9671892" cy="4990360"/>
        </p:xfrm>
        <a:graphic>
          <a:graphicData uri="http://schemas.openxmlformats.org/drawingml/2006/table">
            <a:tbl>
              <a:tblPr/>
              <a:tblGrid>
                <a:gridCol w="2417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7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Name</a:t>
                      </a:r>
                      <a:endParaRPr lang="en-US" sz="10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84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Phone</a:t>
                      </a:r>
                      <a:endParaRPr lang="en-US" sz="10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84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Email</a:t>
                      </a:r>
                      <a:endParaRPr lang="en-US" sz="10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84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Time</a:t>
                      </a:r>
                      <a:endParaRPr lang="en-US" sz="10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718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84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9036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900" dirty="0">
                        <a:solidFill>
                          <a:srgbClr val="585952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9" cap="flat" cmpd="sng" algn="ctr">
                      <a:solidFill>
                        <a:srgbClr val="DCD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Inter SemiBold</vt:lpstr>
      <vt:lpstr>Arial</vt:lpstr>
      <vt:lpstr>Calibri</vt:lpstr>
      <vt:lpstr>Inter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Appointment, Fantasy Football, Farewell Potluck (Landscape)</dc:title>
  <dc:creator>Hoang Anh</dc:creator>
  <cp:lastModifiedBy>Hoang Anh</cp:lastModifiedBy>
  <cp:revision>35</cp:revision>
  <dcterms:created xsi:type="dcterms:W3CDTF">2006-08-16T00:00:00Z</dcterms:created>
  <dcterms:modified xsi:type="dcterms:W3CDTF">2024-11-29T10:10:01Z</dcterms:modified>
  <dc:identifier>DAGXdH6x8xM</dc:identifier>
</cp:coreProperties>
</file>