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</p:sldIdLst>
  <p:sldSz cx="7556500" cy="10693400"/>
  <p:notesSz cx="6858000" cy="9144000"/>
  <p:embeddedFontLst>
    <p:embeddedFont>
      <p:font typeface="Plus Jakarta Sans" pitchFamily="2" charset="0"/>
      <p:regular r:id="rId3"/>
      <p:bold r:id="rId4"/>
      <p:italic r:id="rId5"/>
      <p:boldItalic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E9"/>
    <a:srgbClr val="E78884"/>
    <a:srgbClr val="49A479"/>
    <a:srgbClr val="0C3622"/>
    <a:srgbClr val="CE5C39"/>
    <a:srgbClr val="8B9F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311" autoAdjust="0"/>
  </p:normalViewPr>
  <p:slideViewPr>
    <p:cSldViewPr>
      <p:cViewPr>
        <p:scale>
          <a:sx n="300" d="100"/>
          <a:sy n="300" d="100"/>
        </p:scale>
        <p:origin x="-7032" y="-157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8B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Appointment​ #2">
            <a:extLst>
              <a:ext uri="{FF2B5EF4-FFF2-40B4-BE49-F238E27FC236}">
                <a16:creationId xmlns:a16="http://schemas.microsoft.com/office/drawing/2014/main" id="{E79C3A84-04C3-7401-F4D5-2AFC16FDC1B3}"/>
              </a:ext>
            </a:extLst>
          </p:cNvPr>
          <p:cNvGrpSpPr/>
          <p:nvPr/>
        </p:nvGrpSpPr>
        <p:grpSpPr>
          <a:xfrm>
            <a:off x="-3500" y="238784"/>
            <a:ext cx="7561750" cy="10150917"/>
            <a:chOff x="-3500" y="238784"/>
            <a:chExt cx="7561750" cy="10150917"/>
          </a:xfrm>
        </p:grpSpPr>
        <p:sp>
          <p:nvSpPr>
            <p:cNvPr id="3" name="Freeform 3"/>
            <p:cNvSpPr/>
            <p:nvPr/>
          </p:nvSpPr>
          <p:spPr>
            <a:xfrm>
              <a:off x="-3500" y="238784"/>
              <a:ext cx="7560000" cy="8603402"/>
            </a:xfrm>
            <a:custGeom>
              <a:avLst/>
              <a:gdLst/>
              <a:ahLst/>
              <a:cxnLst/>
              <a:rect l="l" t="t" r="r" b="b"/>
              <a:pathLst>
                <a:path w="8603402" h="8603402">
                  <a:moveTo>
                    <a:pt x="0" y="0"/>
                  </a:moveTo>
                  <a:lnTo>
                    <a:pt x="8603402" y="0"/>
                  </a:lnTo>
                  <a:lnTo>
                    <a:pt x="8603402" y="8603402"/>
                  </a:lnTo>
                  <a:lnTo>
                    <a:pt x="0" y="86034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6454" r="-7347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A1C6E12-C6A3-A130-EAC1-552B22B8E9BB}"/>
                </a:ext>
              </a:extLst>
            </p:cNvPr>
            <p:cNvGrpSpPr/>
            <p:nvPr/>
          </p:nvGrpSpPr>
          <p:grpSpPr>
            <a:xfrm>
              <a:off x="286795" y="10262230"/>
              <a:ext cx="6982910" cy="127471"/>
              <a:chOff x="286795" y="10262230"/>
              <a:chExt cx="6982910" cy="127471"/>
            </a:xfrm>
          </p:grpSpPr>
          <p:sp>
            <p:nvSpPr>
              <p:cNvPr id="12" name="TextBox 12"/>
              <p:cNvSpPr txBox="1"/>
              <p:nvPr/>
            </p:nvSpPr>
            <p:spPr>
              <a:xfrm>
                <a:off x="3998130" y="10262230"/>
                <a:ext cx="3271575" cy="12747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r">
                  <a:spcBef>
                    <a:spcPct val="0"/>
                  </a:spcBef>
                </a:pPr>
                <a:r>
                  <a:rPr lang="en-US" sz="800" b="1" spc="16" dirty="0">
                    <a:solidFill>
                      <a:srgbClr val="FFFFFF">
                        <a:alpha val="89804"/>
                      </a:srgbClr>
                    </a:solidFill>
                    <a:latin typeface="Plus Jakarta Sans" pitchFamily="2" charset="0"/>
                    <a:ea typeface="Plus Jakarta Sans 2 Semi-Bold"/>
                    <a:cs typeface="Plus Jakarta Sans" pitchFamily="2" charset="0"/>
                    <a:sym typeface="Plus Jakarta Sans 2 Semi-Bold"/>
                  </a:rPr>
                  <a:t>(+1) 555-123-4567 | </a:t>
                </a:r>
                <a:r>
                  <a:rPr lang="en-US" sz="800" i="1" spc="16" dirty="0">
                    <a:solidFill>
                      <a:srgbClr val="FFFFFF">
                        <a:alpha val="89804"/>
                      </a:srgbClr>
                    </a:solidFill>
                    <a:latin typeface="Plus Jakarta Sans" pitchFamily="2" charset="0"/>
                    <a:ea typeface="Plus Jakarta Sans 2 Italics"/>
                    <a:cs typeface="Plus Jakarta Sans" pitchFamily="2" charset="0"/>
                    <a:sym typeface="Plus Jakarta Sans 2 Italics"/>
                  </a:rPr>
                  <a:t>Available 24/7 for emergencies and inquiries</a:t>
                </a:r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286795" y="10262230"/>
                <a:ext cx="1380194" cy="12747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l">
                  <a:spcBef>
                    <a:spcPct val="0"/>
                  </a:spcBef>
                </a:pPr>
                <a:r>
                  <a:rPr lang="en-US" sz="800" b="1" spc="16" dirty="0">
                    <a:solidFill>
                      <a:srgbClr val="FFFFFF">
                        <a:alpha val="89804"/>
                      </a:srgbClr>
                    </a:solidFill>
                    <a:latin typeface="Plus Jakarta Sans" pitchFamily="2" charset="0"/>
                    <a:ea typeface="Plus Jakarta Sans 2 Semi-Bold"/>
                    <a:cs typeface="Plus Jakarta Sans" pitchFamily="2" charset="0"/>
                    <a:sym typeface="Plus Jakarta Sans 2 Semi-Bold"/>
                  </a:rPr>
                  <a:t>www.healwellclinic.com</a:t>
                </a: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1698119" y="10262230"/>
                <a:ext cx="2268882" cy="12747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800" b="1" spc="16" dirty="0">
                    <a:solidFill>
                      <a:srgbClr val="FFFFFF">
                        <a:alpha val="89804"/>
                      </a:srgbClr>
                    </a:solidFill>
                    <a:latin typeface="Plus Jakarta Sans" pitchFamily="2" charset="0"/>
                    <a:ea typeface="Plus Jakarta Sans 2 Semi-Bold"/>
                    <a:cs typeface="Plus Jakarta Sans" pitchFamily="2" charset="0"/>
                    <a:sym typeface="Plus Jakarta Sans 2 Semi-Bold"/>
                  </a:rPr>
                  <a:t>123 Harmony Street, Springfield, USA</a:t>
                </a:r>
              </a:p>
            </p:txBody>
          </p:sp>
        </p:grpSp>
        <p:sp>
          <p:nvSpPr>
            <p:cNvPr id="2" name="TextBox 2"/>
            <p:cNvSpPr txBox="1"/>
            <p:nvPr/>
          </p:nvSpPr>
          <p:spPr>
            <a:xfrm>
              <a:off x="-1750" y="249535"/>
              <a:ext cx="7560000" cy="14311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9300" b="1" spc="-461" dirty="0">
                  <a:solidFill>
                    <a:srgbClr val="FFFFFF"/>
                  </a:solidFill>
                  <a:latin typeface="Plus Jakarta Sans" pitchFamily="2" charset="0"/>
                  <a:ea typeface="Plus Jakarta Sans 1 Bold"/>
                  <a:cs typeface="Plus Jakarta Sans" pitchFamily="2" charset="0"/>
                  <a:sym typeface="Plus Jakarta Sans 1 Bold"/>
                </a:rPr>
                <a:t>Appointment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4B85FED-2EDC-AD5B-1697-9AA4D3E69624}"/>
                </a:ext>
              </a:extLst>
            </p:cNvPr>
            <p:cNvGrpSpPr/>
            <p:nvPr/>
          </p:nvGrpSpPr>
          <p:grpSpPr>
            <a:xfrm>
              <a:off x="6222056" y="524808"/>
              <a:ext cx="679664" cy="195641"/>
              <a:chOff x="6222056" y="524808"/>
              <a:chExt cx="679664" cy="195641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6222056" y="524808"/>
                <a:ext cx="679664" cy="195641"/>
              </a:xfrm>
              <a:prstGeom prst="roundRect">
                <a:avLst>
                  <a:gd name="adj" fmla="val 50000"/>
                </a:avLst>
              </a:prstGeom>
              <a:solidFill>
                <a:srgbClr val="FFF9C3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6222056" y="558098"/>
                <a:ext cx="679664" cy="11477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ctr">
                  <a:spcBef>
                    <a:spcPct val="0"/>
                  </a:spcBef>
                </a:pPr>
                <a:r>
                  <a:rPr lang="en-US" sz="746" b="1" spc="-37" dirty="0">
                    <a:solidFill>
                      <a:srgbClr val="748BBD"/>
                    </a:solidFill>
                    <a:latin typeface="Plus Jakarta Sans" pitchFamily="2" charset="0"/>
                    <a:ea typeface="Plus Jakarta Sans 2 Bold"/>
                    <a:cs typeface="Plus Jakarta Sans" pitchFamily="2" charset="0"/>
                    <a:sym typeface="Plus Jakarta Sans 2 Bold"/>
                  </a:rPr>
                  <a:t>sign up sheet</a:t>
                </a:r>
              </a:p>
            </p:txBody>
          </p:sp>
        </p:grpSp>
        <p:sp>
          <p:nvSpPr>
            <p:cNvPr id="4" name="Freeform 4"/>
            <p:cNvSpPr/>
            <p:nvPr/>
          </p:nvSpPr>
          <p:spPr>
            <a:xfrm flipH="1">
              <a:off x="281575" y="1044353"/>
              <a:ext cx="6982911" cy="5040392"/>
            </a:xfrm>
            <a:custGeom>
              <a:avLst/>
              <a:gdLst/>
              <a:ahLst/>
              <a:cxnLst/>
              <a:rect l="l" t="t" r="r" b="b"/>
              <a:pathLst>
                <a:path w="6982911" h="5040392">
                  <a:moveTo>
                    <a:pt x="6982911" y="0"/>
                  </a:moveTo>
                  <a:lnTo>
                    <a:pt x="0" y="0"/>
                  </a:lnTo>
                  <a:lnTo>
                    <a:pt x="0" y="5040392"/>
                  </a:lnTo>
                  <a:lnTo>
                    <a:pt x="6982911" y="5040392"/>
                  </a:lnTo>
                  <a:lnTo>
                    <a:pt x="6982911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QuickSignup"/>
            <p:cNvSpPr/>
            <p:nvPr/>
          </p:nvSpPr>
          <p:spPr>
            <a:xfrm>
              <a:off x="281575" y="1572622"/>
              <a:ext cx="660903" cy="133213"/>
            </a:xfrm>
            <a:custGeom>
              <a:avLst/>
              <a:gdLst/>
              <a:ahLst/>
              <a:cxnLst/>
              <a:rect l="l" t="t" r="r" b="b"/>
              <a:pathLst>
                <a:path w="660903" h="133213">
                  <a:moveTo>
                    <a:pt x="0" y="0"/>
                  </a:moveTo>
                  <a:lnTo>
                    <a:pt x="660903" y="0"/>
                  </a:lnTo>
                  <a:lnTo>
                    <a:pt x="660903" y="133213"/>
                  </a:lnTo>
                  <a:lnTo>
                    <a:pt x="0" y="133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</p:grpSp>
      <p:graphicFrame>
        <p:nvGraphicFramePr>
          <p:cNvPr id="6" name="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50322"/>
              </p:ext>
            </p:extLst>
          </p:nvPr>
        </p:nvGraphicFramePr>
        <p:xfrm>
          <a:off x="286795" y="4992704"/>
          <a:ext cx="6982910" cy="5175885"/>
        </p:xfrm>
        <a:graphic>
          <a:graphicData uri="http://schemas.openxmlformats.org/drawingml/2006/table">
            <a:tbl>
              <a:tblPr/>
              <a:tblGrid>
                <a:gridCol w="1396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23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84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47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07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505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12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850" b="1" dirty="0">
                          <a:solidFill>
                            <a:srgbClr val="748BBD"/>
                          </a:solidFill>
                          <a:latin typeface="Plus Jakarta Sans" pitchFamily="2" charset="0"/>
                          <a:ea typeface="Plus Jakarta Sans 1 Bold"/>
                          <a:cs typeface="Plus Jakarta Sans" pitchFamily="2" charset="0"/>
                          <a:sym typeface="Plus Jakarta Sans 1 Bold"/>
                        </a:rPr>
                        <a:t>Full Name</a:t>
                      </a:r>
                      <a:endParaRPr lang="en-US" sz="850" dirty="0"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6155" cap="flat" cmpd="sng" algn="ctr">
                      <a:solidFill>
                        <a:srgbClr val="FFF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155" cap="flat" cmpd="sng" algn="ctr">
                      <a:solidFill>
                        <a:srgbClr val="FFF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155" cap="flat" cmpd="sng" algn="ctr">
                      <a:solidFill>
                        <a:srgbClr val="FFF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155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12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850" b="1" dirty="0">
                          <a:solidFill>
                            <a:srgbClr val="748BBD"/>
                          </a:solidFill>
                          <a:latin typeface="Plus Jakarta Sans" pitchFamily="2" charset="0"/>
                          <a:ea typeface="Plus Jakarta Sans 1 Bold"/>
                          <a:cs typeface="Plus Jakarta Sans" pitchFamily="2" charset="0"/>
                          <a:sym typeface="Plus Jakarta Sans 1 Bold"/>
                        </a:rPr>
                        <a:t>Phone</a:t>
                      </a:r>
                      <a:endParaRPr lang="en-US" sz="850" dirty="0"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6155" cap="flat" cmpd="sng" algn="ctr">
                      <a:solidFill>
                        <a:srgbClr val="FFF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155" cap="flat" cmpd="sng" algn="ctr">
                      <a:solidFill>
                        <a:srgbClr val="FFF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155" cap="flat" cmpd="sng" algn="ctr">
                      <a:solidFill>
                        <a:srgbClr val="FFF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155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850" b="1" dirty="0">
                          <a:solidFill>
                            <a:srgbClr val="748BBD"/>
                          </a:solidFill>
                          <a:latin typeface="Plus Jakarta Sans" pitchFamily="2" charset="0"/>
                          <a:ea typeface="Plus Jakarta Sans 1 Bold"/>
                          <a:cs typeface="Plus Jakarta Sans" pitchFamily="2" charset="0"/>
                          <a:sym typeface="Plus Jakarta Sans 1 Bold"/>
                        </a:rPr>
                        <a:t>Email</a:t>
                      </a:r>
                      <a:endParaRPr lang="en-US" sz="850" dirty="0"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6155" cap="flat" cmpd="sng" algn="ctr">
                      <a:solidFill>
                        <a:srgbClr val="FFF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155" cap="flat" cmpd="sng" algn="ctr">
                      <a:solidFill>
                        <a:srgbClr val="FFF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155" cap="flat" cmpd="sng" algn="ctr">
                      <a:solidFill>
                        <a:srgbClr val="FFF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155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12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850" b="1" dirty="0">
                          <a:solidFill>
                            <a:srgbClr val="748BBD"/>
                          </a:solidFill>
                          <a:latin typeface="Plus Jakarta Sans" pitchFamily="2" charset="0"/>
                          <a:ea typeface="Plus Jakarta Sans 1 Bold"/>
                          <a:cs typeface="Plus Jakarta Sans" pitchFamily="2" charset="0"/>
                          <a:sym typeface="Plus Jakarta Sans 1 Bold"/>
                        </a:rPr>
                        <a:t>Purpose of Appointment</a:t>
                      </a:r>
                      <a:endParaRPr lang="en-US" sz="850" dirty="0"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6155" cap="flat" cmpd="sng" algn="ctr">
                      <a:solidFill>
                        <a:srgbClr val="FFF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155" cap="flat" cmpd="sng" algn="ctr">
                      <a:solidFill>
                        <a:srgbClr val="FFF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155" cap="flat" cmpd="sng" algn="ctr">
                      <a:solidFill>
                        <a:srgbClr val="FFF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155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850" b="1" dirty="0">
                          <a:solidFill>
                            <a:srgbClr val="748BBD"/>
                          </a:solidFill>
                          <a:latin typeface="Plus Jakarta Sans" pitchFamily="2" charset="0"/>
                          <a:ea typeface="Plus Jakarta Sans 1 Bold"/>
                          <a:cs typeface="Plus Jakarta Sans" pitchFamily="2" charset="0"/>
                          <a:sym typeface="Plus Jakarta Sans 1 Bold"/>
                        </a:rPr>
                        <a:t>Time</a:t>
                      </a:r>
                      <a:endParaRPr lang="en-US" sz="850" dirty="0"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6155" cap="flat" cmpd="sng" algn="ctr">
                      <a:solidFill>
                        <a:srgbClr val="FFF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155" cap="flat" cmpd="sng" algn="ctr">
                      <a:solidFill>
                        <a:srgbClr val="FFF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155" cap="flat" cmpd="sng" algn="ctr">
                      <a:solidFill>
                        <a:srgbClr val="FFF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155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059">
                <a:tc>
                  <a:txBody>
                    <a:bodyPr/>
                    <a:lstStyle/>
                    <a:p>
                      <a:pPr algn="ctr">
                        <a:lnSpc>
                          <a:spcPts val="873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155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73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155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73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155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73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155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73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155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059"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059"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059"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059"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5059"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5059"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5059"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5059"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5059"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5059"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5059"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5059"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5059"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9"/>
                        </a:lnSpc>
                        <a:defRPr/>
                      </a:pPr>
                      <a:endParaRPr lang="en-US" sz="800" dirty="0">
                        <a:solidFill>
                          <a:srgbClr val="8B9FC8"/>
                        </a:solidFill>
                        <a:latin typeface="Plus Jakarta Sans" pitchFamily="2" charset="0"/>
                        <a:cs typeface="Plus Jakarta Sans" pitchFamily="2" charset="0"/>
                      </a:endParaRPr>
                    </a:p>
                  </a:txBody>
                  <a:tcPr marL="0" marR="0" marT="0" marB="0" anchor="ctr">
                    <a:lnL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78" cap="flat" cmpd="sng" algn="ctr">
                      <a:solidFill>
                        <a:srgbClr val="B3C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35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Plus Jakarta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Appointment, Fantasy Football, Farewell Potluck (Portrait)</dc:title>
  <dc:creator>Hoang Anh</dc:creator>
  <cp:lastModifiedBy>Hoang Anh</cp:lastModifiedBy>
  <cp:revision>37</cp:revision>
  <dcterms:created xsi:type="dcterms:W3CDTF">2006-08-16T00:00:00Z</dcterms:created>
  <dcterms:modified xsi:type="dcterms:W3CDTF">2024-11-29T10:40:09Z</dcterms:modified>
  <dc:identifier>DAGXdD6_llA</dc:identifier>
</cp:coreProperties>
</file>