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9" r:id="rId2"/>
  </p:sldIdLst>
  <p:sldSz cx="10693400" cy="7556500"/>
  <p:notesSz cx="6858000" cy="9144000"/>
  <p:embeddedFontLst>
    <p:embeddedFont>
      <p:font typeface="DM Sans" pitchFamily="2" charset="0"/>
      <p:regular r:id="rId3"/>
      <p:bold r:id="rId4"/>
      <p:italic r:id="rId5"/>
      <p:boldItalic r:id="rId6"/>
    </p:embeddedFont>
    <p:embeddedFont>
      <p:font typeface="DM Sans SemiBold" pitchFamily="2" charset="0"/>
      <p:bold r:id="rId7"/>
      <p:boldItalic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D4F37"/>
    <a:srgbClr val="4A7E1D"/>
    <a:srgbClr val="407415"/>
    <a:srgbClr val="B9B9B9"/>
    <a:srgbClr val="5859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66" d="100"/>
          <a:sy n="66" d="100"/>
        </p:scale>
        <p:origin x="1848" y="6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theme" Target="theme/theme1.xml"/><Relationship Id="rId5" Type="http://schemas.openxmlformats.org/officeDocument/2006/relationships/font" Target="fonts/font3.fntdata"/><Relationship Id="rId10" Type="http://schemas.openxmlformats.org/officeDocument/2006/relationships/viewProps" Target="viewProps.xml"/><Relationship Id="rId4" Type="http://schemas.openxmlformats.org/officeDocument/2006/relationships/font" Target="fonts/font2.fntdata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B16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Appointment #3">
            <a:extLst>
              <a:ext uri="{FF2B5EF4-FFF2-40B4-BE49-F238E27FC236}">
                <a16:creationId xmlns:a16="http://schemas.microsoft.com/office/drawing/2014/main" id="{2DEDDB0F-8A68-8334-2051-A4A30762BECB}"/>
              </a:ext>
            </a:extLst>
          </p:cNvPr>
          <p:cNvGrpSpPr/>
          <p:nvPr/>
        </p:nvGrpSpPr>
        <p:grpSpPr>
          <a:xfrm>
            <a:off x="0" y="0"/>
            <a:ext cx="10692003" cy="7393897"/>
            <a:chOff x="0" y="0"/>
            <a:chExt cx="10692003" cy="7393897"/>
          </a:xfrm>
        </p:grpSpPr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D29315D9-B238-382F-10BA-CFB9A00376A2}"/>
                </a:ext>
              </a:extLst>
            </p:cNvPr>
            <p:cNvGrpSpPr/>
            <p:nvPr/>
          </p:nvGrpSpPr>
          <p:grpSpPr>
            <a:xfrm>
              <a:off x="0" y="0"/>
              <a:ext cx="10692003" cy="3630288"/>
              <a:chOff x="0" y="0"/>
              <a:chExt cx="10692003" cy="3630288"/>
            </a:xfrm>
          </p:grpSpPr>
          <p:sp>
            <p:nvSpPr>
              <p:cNvPr id="2" name="Image"/>
              <p:cNvSpPr/>
              <p:nvPr/>
            </p:nvSpPr>
            <p:spPr>
              <a:xfrm>
                <a:off x="0" y="0"/>
                <a:ext cx="10692000" cy="3630288"/>
              </a:xfrm>
              <a:custGeom>
                <a:avLst/>
                <a:gdLst/>
                <a:ahLst/>
                <a:cxnLst/>
                <a:rect l="l" t="t" r="r" b="b"/>
                <a:pathLst>
                  <a:path w="10692000" h="3656508">
                    <a:moveTo>
                      <a:pt x="0" y="0"/>
                    </a:moveTo>
                    <a:lnTo>
                      <a:pt x="10692000" y="0"/>
                    </a:lnTo>
                    <a:lnTo>
                      <a:pt x="10692000" y="3656508"/>
                    </a:lnTo>
                    <a:lnTo>
                      <a:pt x="0" y="365650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>
                  <a:alphaModFix amt="50000"/>
                </a:blip>
                <a:stretch>
                  <a:fillRect l="-9317" t="-86137" b="-28774"/>
                </a:stretch>
              </a:blipFill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" name="Gradient Overlay"/>
              <p:cNvSpPr/>
              <p:nvPr/>
            </p:nvSpPr>
            <p:spPr>
              <a:xfrm>
                <a:off x="0" y="1334105"/>
                <a:ext cx="10692003" cy="2296183"/>
              </a:xfrm>
              <a:custGeom>
                <a:avLst/>
                <a:gdLst/>
                <a:ahLst/>
                <a:cxnLst/>
                <a:rect l="l" t="t" r="r" b="b"/>
                <a:pathLst>
                  <a:path w="3831772" h="822900">
                    <a:moveTo>
                      <a:pt x="0" y="0"/>
                    </a:moveTo>
                    <a:lnTo>
                      <a:pt x="3831772" y="0"/>
                    </a:lnTo>
                    <a:lnTo>
                      <a:pt x="3831772" y="822900"/>
                    </a:lnTo>
                    <a:lnTo>
                      <a:pt x="0" y="82290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B1615">
                      <a:alpha val="0"/>
                    </a:srgbClr>
                  </a:gs>
                  <a:gs pos="100000">
                    <a:srgbClr val="4B1615">
                      <a:alpha val="100000"/>
                    </a:srgbClr>
                  </a:gs>
                </a:gsLst>
                <a:lin ang="5400000"/>
              </a:gradFill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2C10BB34-36D8-D7B7-1BB4-ED3BC753BB6D}"/>
                </a:ext>
              </a:extLst>
            </p:cNvPr>
            <p:cNvGrpSpPr/>
            <p:nvPr/>
          </p:nvGrpSpPr>
          <p:grpSpPr>
            <a:xfrm>
              <a:off x="470716" y="2557549"/>
              <a:ext cx="9751968" cy="4554318"/>
              <a:chOff x="470016" y="2557549"/>
              <a:chExt cx="9751968" cy="4554318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470016" y="2557549"/>
                <a:ext cx="9751968" cy="4554318"/>
              </a:xfrm>
              <a:prstGeom prst="roundRect">
                <a:avLst>
                  <a:gd name="adj" fmla="val 2759"/>
                </a:avLst>
              </a:prstGeom>
              <a:solidFill>
                <a:srgbClr val="FFFFFF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" name="Freeform 10"/>
              <p:cNvSpPr/>
              <p:nvPr/>
            </p:nvSpPr>
            <p:spPr>
              <a:xfrm>
                <a:off x="654311" y="2716610"/>
                <a:ext cx="1937621" cy="337263"/>
              </a:xfrm>
              <a:prstGeom prst="roundRect">
                <a:avLst/>
              </a:prstGeom>
              <a:solidFill>
                <a:srgbClr val="6E2725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" name="Freeform 13"/>
              <p:cNvSpPr/>
              <p:nvPr/>
            </p:nvSpPr>
            <p:spPr>
              <a:xfrm>
                <a:off x="2776228" y="2716610"/>
                <a:ext cx="1937621" cy="337263"/>
              </a:xfrm>
              <a:prstGeom prst="roundRect">
                <a:avLst/>
              </a:prstGeom>
              <a:solidFill>
                <a:srgbClr val="6E2725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" name="Freeform 16"/>
              <p:cNvSpPr/>
              <p:nvPr/>
            </p:nvSpPr>
            <p:spPr>
              <a:xfrm>
                <a:off x="4898144" y="2716610"/>
                <a:ext cx="2331241" cy="337263"/>
              </a:xfrm>
              <a:prstGeom prst="roundRect">
                <a:avLst/>
              </a:prstGeom>
              <a:solidFill>
                <a:srgbClr val="6E2725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9" name="Freeform 19"/>
              <p:cNvSpPr/>
              <p:nvPr/>
            </p:nvSpPr>
            <p:spPr>
              <a:xfrm>
                <a:off x="7413683" y="2716610"/>
                <a:ext cx="2624006" cy="337263"/>
              </a:xfrm>
              <a:prstGeom prst="roundRect">
                <a:avLst/>
              </a:prstGeom>
              <a:solidFill>
                <a:srgbClr val="6E2725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2" name="AutoShape 22"/>
              <p:cNvSpPr/>
              <p:nvPr/>
            </p:nvSpPr>
            <p:spPr>
              <a:xfrm>
                <a:off x="654311" y="3342551"/>
                <a:ext cx="1937621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3" name="AutoShape 23"/>
              <p:cNvSpPr/>
              <p:nvPr/>
            </p:nvSpPr>
            <p:spPr>
              <a:xfrm>
                <a:off x="654311" y="3656648"/>
                <a:ext cx="1937621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4" name="AutoShape 24"/>
              <p:cNvSpPr/>
              <p:nvPr/>
            </p:nvSpPr>
            <p:spPr>
              <a:xfrm>
                <a:off x="654311" y="3970745"/>
                <a:ext cx="1937621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5" name="AutoShape 25"/>
              <p:cNvSpPr/>
              <p:nvPr/>
            </p:nvSpPr>
            <p:spPr>
              <a:xfrm>
                <a:off x="654311" y="4284843"/>
                <a:ext cx="1937621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6" name="AutoShape 26"/>
              <p:cNvSpPr/>
              <p:nvPr/>
            </p:nvSpPr>
            <p:spPr>
              <a:xfrm>
                <a:off x="654311" y="4598940"/>
                <a:ext cx="1937621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7" name="AutoShape 27"/>
              <p:cNvSpPr/>
              <p:nvPr/>
            </p:nvSpPr>
            <p:spPr>
              <a:xfrm>
                <a:off x="654311" y="4913038"/>
                <a:ext cx="1937621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8" name="AutoShape 28"/>
              <p:cNvSpPr/>
              <p:nvPr/>
            </p:nvSpPr>
            <p:spPr>
              <a:xfrm>
                <a:off x="654311" y="5227135"/>
                <a:ext cx="1937621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9" name="AutoShape 29"/>
              <p:cNvSpPr/>
              <p:nvPr/>
            </p:nvSpPr>
            <p:spPr>
              <a:xfrm>
                <a:off x="654311" y="5541233"/>
                <a:ext cx="1937621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" name="AutoShape 30"/>
              <p:cNvSpPr/>
              <p:nvPr/>
            </p:nvSpPr>
            <p:spPr>
              <a:xfrm>
                <a:off x="654311" y="5855330"/>
                <a:ext cx="1937621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1" name="AutoShape 31"/>
              <p:cNvSpPr/>
              <p:nvPr/>
            </p:nvSpPr>
            <p:spPr>
              <a:xfrm>
                <a:off x="654311" y="6169428"/>
                <a:ext cx="1937621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2" name="AutoShape 32"/>
              <p:cNvSpPr/>
              <p:nvPr/>
            </p:nvSpPr>
            <p:spPr>
              <a:xfrm>
                <a:off x="654311" y="6483525"/>
                <a:ext cx="1937621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3" name="AutoShape 33"/>
              <p:cNvSpPr/>
              <p:nvPr/>
            </p:nvSpPr>
            <p:spPr>
              <a:xfrm>
                <a:off x="654311" y="6797622"/>
                <a:ext cx="1937621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5" name="AutoShape 35"/>
              <p:cNvSpPr/>
              <p:nvPr/>
            </p:nvSpPr>
            <p:spPr>
              <a:xfrm>
                <a:off x="2776228" y="3342551"/>
                <a:ext cx="1937621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6" name="AutoShape 36"/>
              <p:cNvSpPr/>
              <p:nvPr/>
            </p:nvSpPr>
            <p:spPr>
              <a:xfrm>
                <a:off x="2776228" y="3656648"/>
                <a:ext cx="1937621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7" name="AutoShape 37"/>
              <p:cNvSpPr/>
              <p:nvPr/>
            </p:nvSpPr>
            <p:spPr>
              <a:xfrm>
                <a:off x="2776228" y="3970745"/>
                <a:ext cx="1937621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8" name="AutoShape 38"/>
              <p:cNvSpPr/>
              <p:nvPr/>
            </p:nvSpPr>
            <p:spPr>
              <a:xfrm>
                <a:off x="2776228" y="4284843"/>
                <a:ext cx="1937621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9" name="AutoShape 39"/>
              <p:cNvSpPr/>
              <p:nvPr/>
            </p:nvSpPr>
            <p:spPr>
              <a:xfrm>
                <a:off x="2776228" y="4598940"/>
                <a:ext cx="1937621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0" name="AutoShape 40"/>
              <p:cNvSpPr/>
              <p:nvPr/>
            </p:nvSpPr>
            <p:spPr>
              <a:xfrm>
                <a:off x="2776228" y="4913038"/>
                <a:ext cx="1937621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1" name="AutoShape 41"/>
              <p:cNvSpPr/>
              <p:nvPr/>
            </p:nvSpPr>
            <p:spPr>
              <a:xfrm>
                <a:off x="2776228" y="5227135"/>
                <a:ext cx="1937621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2" name="AutoShape 42"/>
              <p:cNvSpPr/>
              <p:nvPr/>
            </p:nvSpPr>
            <p:spPr>
              <a:xfrm>
                <a:off x="2776228" y="5541233"/>
                <a:ext cx="1937621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3" name="AutoShape 43"/>
              <p:cNvSpPr/>
              <p:nvPr/>
            </p:nvSpPr>
            <p:spPr>
              <a:xfrm>
                <a:off x="2776228" y="5855330"/>
                <a:ext cx="1937621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4" name="AutoShape 44"/>
              <p:cNvSpPr/>
              <p:nvPr/>
            </p:nvSpPr>
            <p:spPr>
              <a:xfrm>
                <a:off x="2776228" y="6169428"/>
                <a:ext cx="1937621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5" name="AutoShape 45"/>
              <p:cNvSpPr/>
              <p:nvPr/>
            </p:nvSpPr>
            <p:spPr>
              <a:xfrm>
                <a:off x="2776228" y="6483525"/>
                <a:ext cx="1937621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6" name="AutoShape 46"/>
              <p:cNvSpPr/>
              <p:nvPr/>
            </p:nvSpPr>
            <p:spPr>
              <a:xfrm>
                <a:off x="2776228" y="6797622"/>
                <a:ext cx="1937621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8" name="AutoShape 48"/>
              <p:cNvSpPr/>
              <p:nvPr/>
            </p:nvSpPr>
            <p:spPr>
              <a:xfrm>
                <a:off x="4898144" y="3342551"/>
                <a:ext cx="2331243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9" name="AutoShape 49"/>
              <p:cNvSpPr/>
              <p:nvPr/>
            </p:nvSpPr>
            <p:spPr>
              <a:xfrm>
                <a:off x="4898144" y="3656648"/>
                <a:ext cx="2331243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0" name="AutoShape 50"/>
              <p:cNvSpPr/>
              <p:nvPr/>
            </p:nvSpPr>
            <p:spPr>
              <a:xfrm>
                <a:off x="4898144" y="3970745"/>
                <a:ext cx="2331243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1" name="AutoShape 51"/>
              <p:cNvSpPr/>
              <p:nvPr/>
            </p:nvSpPr>
            <p:spPr>
              <a:xfrm>
                <a:off x="4898144" y="4284843"/>
                <a:ext cx="2331243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2" name="AutoShape 52"/>
              <p:cNvSpPr/>
              <p:nvPr/>
            </p:nvSpPr>
            <p:spPr>
              <a:xfrm>
                <a:off x="4898144" y="4598940"/>
                <a:ext cx="2331243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3" name="AutoShape 53"/>
              <p:cNvSpPr/>
              <p:nvPr/>
            </p:nvSpPr>
            <p:spPr>
              <a:xfrm>
                <a:off x="4898144" y="4913038"/>
                <a:ext cx="2331243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4" name="AutoShape 54"/>
              <p:cNvSpPr/>
              <p:nvPr/>
            </p:nvSpPr>
            <p:spPr>
              <a:xfrm>
                <a:off x="4898144" y="5227135"/>
                <a:ext cx="2331243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5" name="AutoShape 55"/>
              <p:cNvSpPr/>
              <p:nvPr/>
            </p:nvSpPr>
            <p:spPr>
              <a:xfrm>
                <a:off x="4898144" y="5541233"/>
                <a:ext cx="2331243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6" name="AutoShape 56"/>
              <p:cNvSpPr/>
              <p:nvPr/>
            </p:nvSpPr>
            <p:spPr>
              <a:xfrm>
                <a:off x="4898144" y="5855330"/>
                <a:ext cx="2331243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7" name="AutoShape 57"/>
              <p:cNvSpPr/>
              <p:nvPr/>
            </p:nvSpPr>
            <p:spPr>
              <a:xfrm>
                <a:off x="4898144" y="6169428"/>
                <a:ext cx="2331243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8" name="AutoShape 58"/>
              <p:cNvSpPr/>
              <p:nvPr/>
            </p:nvSpPr>
            <p:spPr>
              <a:xfrm>
                <a:off x="4898144" y="6483525"/>
                <a:ext cx="2331243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9" name="AutoShape 59"/>
              <p:cNvSpPr/>
              <p:nvPr/>
            </p:nvSpPr>
            <p:spPr>
              <a:xfrm>
                <a:off x="4898144" y="6797622"/>
                <a:ext cx="2331243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1" name="AutoShape 61"/>
              <p:cNvSpPr/>
              <p:nvPr/>
            </p:nvSpPr>
            <p:spPr>
              <a:xfrm>
                <a:off x="7420373" y="3342551"/>
                <a:ext cx="2624006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2" name="AutoShape 62"/>
              <p:cNvSpPr/>
              <p:nvPr/>
            </p:nvSpPr>
            <p:spPr>
              <a:xfrm>
                <a:off x="7420373" y="3656648"/>
                <a:ext cx="2624006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3" name="AutoShape 63"/>
              <p:cNvSpPr/>
              <p:nvPr/>
            </p:nvSpPr>
            <p:spPr>
              <a:xfrm>
                <a:off x="7420373" y="3970745"/>
                <a:ext cx="2624006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4" name="AutoShape 64"/>
              <p:cNvSpPr/>
              <p:nvPr/>
            </p:nvSpPr>
            <p:spPr>
              <a:xfrm>
                <a:off x="7420373" y="4284843"/>
                <a:ext cx="2624006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5" name="AutoShape 65"/>
              <p:cNvSpPr/>
              <p:nvPr/>
            </p:nvSpPr>
            <p:spPr>
              <a:xfrm>
                <a:off x="7420373" y="4598940"/>
                <a:ext cx="2624006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6" name="AutoShape 66"/>
              <p:cNvSpPr/>
              <p:nvPr/>
            </p:nvSpPr>
            <p:spPr>
              <a:xfrm>
                <a:off x="7420373" y="4913038"/>
                <a:ext cx="2624006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7" name="AutoShape 67"/>
              <p:cNvSpPr/>
              <p:nvPr/>
            </p:nvSpPr>
            <p:spPr>
              <a:xfrm>
                <a:off x="7420373" y="5227135"/>
                <a:ext cx="2624006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8" name="AutoShape 68"/>
              <p:cNvSpPr/>
              <p:nvPr/>
            </p:nvSpPr>
            <p:spPr>
              <a:xfrm>
                <a:off x="7420373" y="5541233"/>
                <a:ext cx="2624006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9" name="AutoShape 69"/>
              <p:cNvSpPr/>
              <p:nvPr/>
            </p:nvSpPr>
            <p:spPr>
              <a:xfrm>
                <a:off x="7420373" y="5855330"/>
                <a:ext cx="2624006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0" name="AutoShape 70"/>
              <p:cNvSpPr/>
              <p:nvPr/>
            </p:nvSpPr>
            <p:spPr>
              <a:xfrm>
                <a:off x="7420373" y="6169428"/>
                <a:ext cx="2624006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1" name="AutoShape 71"/>
              <p:cNvSpPr/>
              <p:nvPr/>
            </p:nvSpPr>
            <p:spPr>
              <a:xfrm>
                <a:off x="7420373" y="6483525"/>
                <a:ext cx="2624006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" name="AutoShape 72"/>
              <p:cNvSpPr/>
              <p:nvPr/>
            </p:nvSpPr>
            <p:spPr>
              <a:xfrm>
                <a:off x="7420373" y="6797622"/>
                <a:ext cx="2624006" cy="0"/>
              </a:xfrm>
              <a:prstGeom prst="line">
                <a:avLst/>
              </a:prstGeom>
              <a:ln w="6350" cap="flat">
                <a:solidFill>
                  <a:srgbClr val="A76361">
                    <a:alpha val="2588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7" name="TextBox 77"/>
              <p:cNvSpPr txBox="1"/>
              <p:nvPr/>
            </p:nvSpPr>
            <p:spPr>
              <a:xfrm>
                <a:off x="1099942" y="2800603"/>
                <a:ext cx="1046358" cy="16927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spcBef>
                    <a:spcPct val="0"/>
                  </a:spcBef>
                </a:pPr>
                <a:r>
                  <a:rPr lang="en-US" sz="1100" spc="-16" dirty="0">
                    <a:solidFill>
                      <a:srgbClr val="FFFFFF"/>
                    </a:solidFill>
                    <a:latin typeface="DM Sans SemiBold" pitchFamily="2" charset="0"/>
                    <a:ea typeface="DM Sans 1 Medium"/>
                    <a:cs typeface="DM Sans 1 Medium"/>
                    <a:sym typeface="DM Sans 1 Medium"/>
                  </a:rPr>
                  <a:t>Full Name</a:t>
                </a:r>
              </a:p>
            </p:txBody>
          </p:sp>
          <p:sp>
            <p:nvSpPr>
              <p:cNvPr id="78" name="TextBox 78"/>
              <p:cNvSpPr txBox="1"/>
              <p:nvPr/>
            </p:nvSpPr>
            <p:spPr>
              <a:xfrm>
                <a:off x="3210177" y="2800603"/>
                <a:ext cx="1069724" cy="16927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spcBef>
                    <a:spcPct val="0"/>
                  </a:spcBef>
                </a:pPr>
                <a:r>
                  <a:rPr lang="en-US" sz="1100" spc="-16" dirty="0">
                    <a:solidFill>
                      <a:srgbClr val="FFFFFF"/>
                    </a:solidFill>
                    <a:latin typeface="DM Sans SemiBold" pitchFamily="2" charset="0"/>
                    <a:ea typeface="DM Sans 1 Medium"/>
                    <a:cs typeface="DM Sans 1 Medium"/>
                    <a:sym typeface="DM Sans 1 Medium"/>
                  </a:rPr>
                  <a:t>Phone</a:t>
                </a:r>
              </a:p>
            </p:txBody>
          </p:sp>
          <p:sp>
            <p:nvSpPr>
              <p:cNvPr id="79" name="TextBox 79"/>
              <p:cNvSpPr txBox="1"/>
              <p:nvPr/>
            </p:nvSpPr>
            <p:spPr>
              <a:xfrm>
                <a:off x="5714030" y="2800603"/>
                <a:ext cx="699470" cy="16927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spcBef>
                    <a:spcPct val="0"/>
                  </a:spcBef>
                </a:pPr>
                <a:r>
                  <a:rPr lang="en-US" sz="1100" spc="-16" dirty="0">
                    <a:solidFill>
                      <a:srgbClr val="FFFFFF"/>
                    </a:solidFill>
                    <a:latin typeface="DM Sans SemiBold" pitchFamily="2" charset="0"/>
                    <a:ea typeface="DM Sans 1 Medium"/>
                    <a:cs typeface="DM Sans 1 Medium"/>
                    <a:sym typeface="DM Sans 1 Medium"/>
                  </a:rPr>
                  <a:t>Email</a:t>
                </a:r>
              </a:p>
            </p:txBody>
          </p:sp>
          <p:sp>
            <p:nvSpPr>
              <p:cNvPr id="80" name="TextBox 80"/>
              <p:cNvSpPr txBox="1"/>
              <p:nvPr/>
            </p:nvSpPr>
            <p:spPr>
              <a:xfrm>
                <a:off x="8142271" y="2800603"/>
                <a:ext cx="1166830" cy="16927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spcBef>
                    <a:spcPct val="0"/>
                  </a:spcBef>
                </a:pPr>
                <a:r>
                  <a:rPr lang="en-US" sz="1100" spc="-16" dirty="0">
                    <a:solidFill>
                      <a:srgbClr val="FFFFFF"/>
                    </a:solidFill>
                    <a:latin typeface="DM Sans SemiBold" pitchFamily="2" charset="0"/>
                    <a:ea typeface="DM Sans 1 Medium"/>
                    <a:cs typeface="DM Sans 1 Medium"/>
                    <a:sym typeface="DM Sans 1 Medium"/>
                  </a:rPr>
                  <a:t>Service Type</a:t>
                </a:r>
              </a:p>
            </p:txBody>
          </p:sp>
        </p:grp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FF4917DC-13EF-CC01-1238-5133A0CA28F5}"/>
                </a:ext>
              </a:extLst>
            </p:cNvPr>
            <p:cNvGrpSpPr/>
            <p:nvPr/>
          </p:nvGrpSpPr>
          <p:grpSpPr>
            <a:xfrm>
              <a:off x="2287287" y="501650"/>
              <a:ext cx="6118826" cy="1697879"/>
              <a:chOff x="2287287" y="501650"/>
              <a:chExt cx="6118826" cy="1697879"/>
            </a:xfrm>
          </p:grpSpPr>
          <p:sp>
            <p:nvSpPr>
              <p:cNvPr id="74" name="TextBox 74"/>
              <p:cNvSpPr txBox="1"/>
              <p:nvPr/>
            </p:nvSpPr>
            <p:spPr>
              <a:xfrm>
                <a:off x="2652497" y="1961387"/>
                <a:ext cx="5388406" cy="23814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/>
                <a:r>
                  <a:rPr lang="en-US" sz="1500" spc="-54" dirty="0">
                    <a:solidFill>
                      <a:srgbClr val="FFFFFF"/>
                    </a:solidFill>
                    <a:latin typeface="DM Sans SemiBold" pitchFamily="2" charset="0"/>
                    <a:ea typeface="DM Sans 1 Semi-Bold"/>
                    <a:cs typeface="DM Sans 1 Semi-Bold"/>
                    <a:sym typeface="DM Sans 1 Semi-Bold"/>
                  </a:rPr>
                  <a:t>Monday to Saturday | 8:00 AM – 7:00 PM</a:t>
                </a:r>
              </a:p>
            </p:txBody>
          </p:sp>
          <p:sp>
            <p:nvSpPr>
              <p:cNvPr id="75" name="TextBox 75"/>
              <p:cNvSpPr txBox="1"/>
              <p:nvPr/>
            </p:nvSpPr>
            <p:spPr>
              <a:xfrm>
                <a:off x="2287287" y="659349"/>
                <a:ext cx="6118826" cy="1258358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/>
                <a:r>
                  <a:rPr lang="en-US" sz="8200" b="1" spc="-515" dirty="0">
                    <a:solidFill>
                      <a:srgbClr val="FFFFFF"/>
                    </a:solidFill>
                    <a:latin typeface="DM Sans" pitchFamily="2" charset="0"/>
                    <a:ea typeface="DM Sans 1 Ultra-Bold"/>
                    <a:cs typeface="DM Sans 1 Ultra-Bold"/>
                    <a:sym typeface="DM Sans 1 Ultra-Bold"/>
                  </a:rPr>
                  <a:t>Appointment</a:t>
                </a:r>
              </a:p>
            </p:txBody>
          </p:sp>
          <p:sp>
            <p:nvSpPr>
              <p:cNvPr id="76" name="TextBox 76"/>
              <p:cNvSpPr txBox="1"/>
              <p:nvPr/>
            </p:nvSpPr>
            <p:spPr>
              <a:xfrm>
                <a:off x="4431600" y="501650"/>
                <a:ext cx="1830200" cy="18800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/>
                <a:r>
                  <a:rPr lang="en-US" sz="1200" spc="-2" dirty="0">
                    <a:solidFill>
                      <a:srgbClr val="FFFFFF"/>
                    </a:solidFill>
                    <a:latin typeface="DM Sans SemiBold" pitchFamily="2" charset="0"/>
                    <a:ea typeface="DM Sans 1 Semi-Bold"/>
                    <a:cs typeface="DM Sans 1 Semi-Bold"/>
                    <a:sym typeface="DM Sans 1 Semi-Bold"/>
                  </a:rPr>
                  <a:t>SIGN UP SHEET </a:t>
                </a:r>
              </a:p>
            </p:txBody>
          </p:sp>
        </p:grpSp>
        <p:sp>
          <p:nvSpPr>
            <p:cNvPr id="73" name="QuickSignup"/>
            <p:cNvSpPr/>
            <p:nvPr/>
          </p:nvSpPr>
          <p:spPr>
            <a:xfrm>
              <a:off x="4991984" y="7251184"/>
              <a:ext cx="708032" cy="142713"/>
            </a:xfrm>
            <a:custGeom>
              <a:avLst/>
              <a:gdLst/>
              <a:ahLst/>
              <a:cxnLst/>
              <a:rect l="l" t="t" r="r" b="b"/>
              <a:pathLst>
                <a:path w="708032" h="142713">
                  <a:moveTo>
                    <a:pt x="0" y="0"/>
                  </a:moveTo>
                  <a:lnTo>
                    <a:pt x="708032" y="0"/>
                  </a:lnTo>
                  <a:lnTo>
                    <a:pt x="708032" y="142713"/>
                  </a:lnTo>
                  <a:lnTo>
                    <a:pt x="0" y="1427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8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19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DM Sans SemiBold</vt:lpstr>
      <vt:lpstr>DM Sans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Appointment, Fantasy Football, Farewell Potluck (Landscape)</dc:title>
  <dc:creator>Hoang Anh</dc:creator>
  <cp:lastModifiedBy>Hoang Anh</cp:lastModifiedBy>
  <cp:revision>34</cp:revision>
  <dcterms:created xsi:type="dcterms:W3CDTF">2006-08-16T00:00:00Z</dcterms:created>
  <dcterms:modified xsi:type="dcterms:W3CDTF">2024-11-29T10:11:01Z</dcterms:modified>
  <dc:identifier>DAGXdH6x8xM</dc:identifier>
</cp:coreProperties>
</file>