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5" r:id="rId2"/>
  </p:sldIdLst>
  <p:sldSz cx="7556500" cy="10693400"/>
  <p:notesSz cx="6858000" cy="9144000"/>
  <p:embeddedFontLst>
    <p:embeddedFont>
      <p:font typeface="Playfair Display" pitchFamily="2" charset="0"/>
      <p:regular r:id="rId3"/>
      <p:bold r:id="rId4"/>
      <p:italic r:id="rId5"/>
      <p:boldItalic r:id="rId6"/>
    </p:embeddedFont>
    <p:embeddedFont>
      <p:font typeface="Roboto Mono" panose="00000009000000000000" pitchFamily="49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544E"/>
    <a:srgbClr val="AB8B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169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5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Time slot #1">
            <a:extLst>
              <a:ext uri="{FF2B5EF4-FFF2-40B4-BE49-F238E27FC236}">
                <a16:creationId xmlns:a16="http://schemas.microsoft.com/office/drawing/2014/main" id="{C0CF6513-B9B8-1E2B-CE66-408F94F234EA}"/>
              </a:ext>
            </a:extLst>
          </p:cNvPr>
          <p:cNvGrpSpPr/>
          <p:nvPr/>
        </p:nvGrpSpPr>
        <p:grpSpPr>
          <a:xfrm>
            <a:off x="0" y="448381"/>
            <a:ext cx="7556500" cy="10243619"/>
            <a:chOff x="0" y="448381"/>
            <a:chExt cx="7556500" cy="1024361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00721B2-F27B-099C-FA78-FA906859210C}"/>
                </a:ext>
              </a:extLst>
            </p:cNvPr>
            <p:cNvGrpSpPr/>
            <p:nvPr/>
          </p:nvGrpSpPr>
          <p:grpSpPr>
            <a:xfrm>
              <a:off x="0" y="7639457"/>
              <a:ext cx="7556500" cy="3052543"/>
              <a:chOff x="0" y="7639457"/>
              <a:chExt cx="7560000" cy="3052543"/>
            </a:xfrm>
          </p:grpSpPr>
          <p:sp>
            <p:nvSpPr>
              <p:cNvPr id="2" name="Freeform 2"/>
              <p:cNvSpPr/>
              <p:nvPr/>
            </p:nvSpPr>
            <p:spPr>
              <a:xfrm>
                <a:off x="0" y="7713971"/>
                <a:ext cx="7560000" cy="2978029"/>
              </a:xfrm>
              <a:custGeom>
                <a:avLst/>
                <a:gdLst/>
                <a:ahLst/>
                <a:cxnLst/>
                <a:rect l="l" t="t" r="r" b="b"/>
                <a:pathLst>
                  <a:path w="7560000" h="2978029">
                    <a:moveTo>
                      <a:pt x="0" y="0"/>
                    </a:moveTo>
                    <a:lnTo>
                      <a:pt x="7560000" y="0"/>
                    </a:lnTo>
                    <a:lnTo>
                      <a:pt x="7560000" y="2978029"/>
                    </a:lnTo>
                    <a:lnTo>
                      <a:pt x="0" y="297802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alphaModFix amt="30000"/>
                </a:blip>
                <a:stretch>
                  <a:fillRect t="-122107" b="-122107"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" name="Freeform 4"/>
              <p:cNvSpPr/>
              <p:nvPr/>
            </p:nvSpPr>
            <p:spPr>
              <a:xfrm>
                <a:off x="0" y="7639457"/>
                <a:ext cx="7560000" cy="3052543"/>
              </a:xfrm>
              <a:custGeom>
                <a:avLst/>
                <a:gdLst/>
                <a:ahLst/>
                <a:cxnLst/>
                <a:rect l="l" t="t" r="r" b="b"/>
                <a:pathLst>
                  <a:path w="2646124" h="1068440">
                    <a:moveTo>
                      <a:pt x="0" y="0"/>
                    </a:moveTo>
                    <a:lnTo>
                      <a:pt x="2646124" y="0"/>
                    </a:lnTo>
                    <a:lnTo>
                      <a:pt x="2646124" y="1068440"/>
                    </a:lnTo>
                    <a:lnTo>
                      <a:pt x="0" y="106844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3544E">
                      <a:alpha val="100000"/>
                    </a:srgbClr>
                  </a:gs>
                  <a:gs pos="100000">
                    <a:srgbClr val="12534D">
                      <a:alpha val="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DA1A6CE-D993-4A19-92FB-F69921765B85}"/>
                </a:ext>
              </a:extLst>
            </p:cNvPr>
            <p:cNvGrpSpPr/>
            <p:nvPr/>
          </p:nvGrpSpPr>
          <p:grpSpPr>
            <a:xfrm>
              <a:off x="323636" y="2495054"/>
              <a:ext cx="6911720" cy="7863563"/>
              <a:chOff x="323636" y="2495054"/>
              <a:chExt cx="6911720" cy="786356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326128" y="2986527"/>
                <a:ext cx="6909228" cy="7372090"/>
              </a:xfrm>
              <a:prstGeom prst="roundRect">
                <a:avLst>
                  <a:gd name="adj" fmla="val 1752"/>
                </a:avLst>
              </a:prstGeom>
              <a:solidFill>
                <a:srgbClr val="FFFAE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" name="AutoShape 23"/>
              <p:cNvSpPr/>
              <p:nvPr/>
            </p:nvSpPr>
            <p:spPr>
              <a:xfrm flipV="1">
                <a:off x="323636" y="2495054"/>
                <a:ext cx="6909228" cy="0"/>
              </a:xfrm>
              <a:prstGeom prst="line">
                <a:avLst/>
              </a:prstGeom>
              <a:ln w="9525" cap="flat">
                <a:solidFill>
                  <a:srgbClr val="FFFAF4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" name="AutoShape 9"/>
              <p:cNvSpPr/>
              <p:nvPr/>
            </p:nvSpPr>
            <p:spPr>
              <a:xfrm flipV="1">
                <a:off x="326128" y="3477999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AutoShape 10"/>
              <p:cNvSpPr/>
              <p:nvPr/>
            </p:nvSpPr>
            <p:spPr>
              <a:xfrm flipV="1">
                <a:off x="326128" y="3969472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AutoShape 11"/>
              <p:cNvSpPr/>
              <p:nvPr/>
            </p:nvSpPr>
            <p:spPr>
              <a:xfrm flipV="1">
                <a:off x="326128" y="4460945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AutoShape 12"/>
              <p:cNvSpPr/>
              <p:nvPr/>
            </p:nvSpPr>
            <p:spPr>
              <a:xfrm flipV="1">
                <a:off x="326128" y="4952418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AutoShape 13"/>
              <p:cNvSpPr/>
              <p:nvPr/>
            </p:nvSpPr>
            <p:spPr>
              <a:xfrm flipV="1">
                <a:off x="326128" y="5443890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AutoShape 14"/>
              <p:cNvSpPr/>
              <p:nvPr/>
            </p:nvSpPr>
            <p:spPr>
              <a:xfrm flipV="1">
                <a:off x="326128" y="5935363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AutoShape 15"/>
              <p:cNvSpPr/>
              <p:nvPr/>
            </p:nvSpPr>
            <p:spPr>
              <a:xfrm flipV="1">
                <a:off x="326128" y="6426836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AutoShape 16"/>
              <p:cNvSpPr/>
              <p:nvPr/>
            </p:nvSpPr>
            <p:spPr>
              <a:xfrm flipV="1">
                <a:off x="326128" y="6918308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AutoShape 17"/>
              <p:cNvSpPr/>
              <p:nvPr/>
            </p:nvSpPr>
            <p:spPr>
              <a:xfrm flipV="1">
                <a:off x="326128" y="7409781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" name="AutoShape 18"/>
              <p:cNvSpPr/>
              <p:nvPr/>
            </p:nvSpPr>
            <p:spPr>
              <a:xfrm flipV="1">
                <a:off x="326128" y="7901254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" name="AutoShape 19"/>
              <p:cNvSpPr/>
              <p:nvPr/>
            </p:nvSpPr>
            <p:spPr>
              <a:xfrm flipV="1">
                <a:off x="326128" y="8392727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" name="AutoShape 20"/>
              <p:cNvSpPr/>
              <p:nvPr/>
            </p:nvSpPr>
            <p:spPr>
              <a:xfrm flipV="1">
                <a:off x="326128" y="8884199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" name="AutoShape 21"/>
              <p:cNvSpPr/>
              <p:nvPr/>
            </p:nvSpPr>
            <p:spPr>
              <a:xfrm flipV="1">
                <a:off x="326128" y="9375672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" name="AutoShape 22"/>
              <p:cNvSpPr/>
              <p:nvPr/>
            </p:nvSpPr>
            <p:spPr>
              <a:xfrm>
                <a:off x="326128" y="9867145"/>
                <a:ext cx="6909228" cy="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" name="AutoShape 24"/>
              <p:cNvSpPr/>
              <p:nvPr/>
            </p:nvSpPr>
            <p:spPr>
              <a:xfrm flipH="1">
                <a:off x="2055074" y="2986527"/>
                <a:ext cx="0" cy="737209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AutoShape 25"/>
              <p:cNvSpPr/>
              <p:nvPr/>
            </p:nvSpPr>
            <p:spPr>
              <a:xfrm flipH="1">
                <a:off x="3636000" y="2986527"/>
                <a:ext cx="0" cy="737209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" name="AutoShape 26"/>
              <p:cNvSpPr/>
              <p:nvPr/>
            </p:nvSpPr>
            <p:spPr>
              <a:xfrm flipH="1">
                <a:off x="5504926" y="2986527"/>
                <a:ext cx="0" cy="7372090"/>
              </a:xfrm>
              <a:prstGeom prst="line">
                <a:avLst/>
              </a:prstGeom>
              <a:ln w="6350" cap="flat">
                <a:solidFill>
                  <a:srgbClr val="000000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55" name="Text">
              <a:extLst>
                <a:ext uri="{FF2B5EF4-FFF2-40B4-BE49-F238E27FC236}">
                  <a16:creationId xmlns:a16="http://schemas.microsoft.com/office/drawing/2014/main" id="{29683B2E-0503-C360-C3BA-6F550CFE2BE8}"/>
                </a:ext>
              </a:extLst>
            </p:cNvPr>
            <p:cNvGrpSpPr/>
            <p:nvPr/>
          </p:nvGrpSpPr>
          <p:grpSpPr>
            <a:xfrm>
              <a:off x="580487" y="448381"/>
              <a:ext cx="6111494" cy="2349983"/>
              <a:chOff x="580487" y="448381"/>
              <a:chExt cx="6111494" cy="2349983"/>
            </a:xfrm>
          </p:grpSpPr>
          <p:sp>
            <p:nvSpPr>
              <p:cNvPr id="40" name="TIME SLOT"/>
              <p:cNvSpPr txBox="1"/>
              <p:nvPr/>
            </p:nvSpPr>
            <p:spPr>
              <a:xfrm>
                <a:off x="6059703" y="2673692"/>
                <a:ext cx="618385" cy="12467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800" dirty="0">
                    <a:solidFill>
                      <a:srgbClr val="FFFAF4">
                        <a:alpha val="80000"/>
                      </a:srgbClr>
                    </a:solidFill>
                    <a:latin typeface="Roboto Mono"/>
                  </a:rPr>
                  <a:t>TIME SLOT</a:t>
                </a:r>
              </a:p>
            </p:txBody>
          </p:sp>
          <p:sp>
            <p:nvSpPr>
              <p:cNvPr id="39" name="EMAIL"/>
              <p:cNvSpPr txBox="1"/>
              <p:nvPr/>
            </p:nvSpPr>
            <p:spPr>
              <a:xfrm>
                <a:off x="4261271" y="2673692"/>
                <a:ext cx="618385" cy="12467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800" dirty="0">
                    <a:solidFill>
                      <a:srgbClr val="FFFAF4">
                        <a:alpha val="80000"/>
                      </a:srgbClr>
                    </a:solidFill>
                    <a:latin typeface="Roboto Mono"/>
                  </a:rPr>
                  <a:t>EMAIL</a:t>
                </a:r>
              </a:p>
            </p:txBody>
          </p:sp>
          <p:sp>
            <p:nvSpPr>
              <p:cNvPr id="38" name="PHONE"/>
              <p:cNvSpPr txBox="1"/>
              <p:nvPr/>
            </p:nvSpPr>
            <p:spPr>
              <a:xfrm>
                <a:off x="2519809" y="2673692"/>
                <a:ext cx="651455" cy="12467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800" dirty="0">
                    <a:solidFill>
                      <a:srgbClr val="FFFAF4">
                        <a:alpha val="80000"/>
                      </a:srgbClr>
                    </a:solidFill>
                    <a:latin typeface="Roboto Mono"/>
                  </a:rPr>
                  <a:t>PHONE</a:t>
                </a:r>
              </a:p>
            </p:txBody>
          </p:sp>
          <p:sp>
            <p:nvSpPr>
              <p:cNvPr id="37" name="FULL NAME"/>
              <p:cNvSpPr txBox="1"/>
              <p:nvPr/>
            </p:nvSpPr>
            <p:spPr>
              <a:xfrm>
                <a:off x="863627" y="2673692"/>
                <a:ext cx="651455" cy="12467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800" dirty="0">
                    <a:solidFill>
                      <a:srgbClr val="FFFAF4">
                        <a:alpha val="80000"/>
                      </a:srgbClr>
                    </a:solidFill>
                    <a:latin typeface="Roboto Mono"/>
                  </a:rPr>
                  <a:t>FULL NAME</a:t>
                </a:r>
              </a:p>
            </p:txBody>
          </p:sp>
          <p:sp>
            <p:nvSpPr>
              <p:cNvPr id="27" name="Time"/>
              <p:cNvSpPr txBox="1"/>
              <p:nvPr/>
            </p:nvSpPr>
            <p:spPr>
              <a:xfrm>
                <a:off x="580487" y="562914"/>
                <a:ext cx="3013965" cy="154657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r">
                  <a:spcBef>
                    <a:spcPct val="0"/>
                  </a:spcBef>
                </a:pPr>
                <a:r>
                  <a:rPr lang="en-US" sz="10050" spc="-211" dirty="0">
                    <a:solidFill>
                      <a:srgbClr val="FFFAF4"/>
                    </a:solidFill>
                    <a:latin typeface="Playfair Display"/>
                  </a:rPr>
                  <a:t>Time</a:t>
                </a:r>
              </a:p>
            </p:txBody>
          </p:sp>
          <p:sp>
            <p:nvSpPr>
              <p:cNvPr id="29" name="Mask"/>
              <p:cNvSpPr/>
              <p:nvPr/>
            </p:nvSpPr>
            <p:spPr>
              <a:xfrm rot="10800000">
                <a:off x="2917129" y="448381"/>
                <a:ext cx="884648" cy="1606994"/>
              </a:xfrm>
              <a:custGeom>
                <a:avLst/>
                <a:gdLst/>
                <a:ahLst/>
                <a:cxnLst/>
                <a:rect l="l" t="t" r="r" b="b"/>
                <a:pathLst>
                  <a:path w="245622" h="446180">
                    <a:moveTo>
                      <a:pt x="0" y="0"/>
                    </a:moveTo>
                    <a:lnTo>
                      <a:pt x="245622" y="0"/>
                    </a:lnTo>
                    <a:lnTo>
                      <a:pt x="245622" y="446180"/>
                    </a:lnTo>
                    <a:lnTo>
                      <a:pt x="0" y="44618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3544E">
                      <a:alpha val="100000"/>
                    </a:srgbClr>
                  </a:gs>
                  <a:gs pos="100000">
                    <a:srgbClr val="13544E">
                      <a:alpha val="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" name="Clock"/>
              <p:cNvSpPr/>
              <p:nvPr/>
            </p:nvSpPr>
            <p:spPr>
              <a:xfrm>
                <a:off x="3338342" y="448381"/>
                <a:ext cx="1618426" cy="1607925"/>
              </a:xfrm>
              <a:custGeom>
                <a:avLst/>
                <a:gdLst/>
                <a:ahLst/>
                <a:cxnLst/>
                <a:rect l="l" t="t" r="r" b="b"/>
                <a:pathLst>
                  <a:path w="1618426" h="1607925">
                    <a:moveTo>
                      <a:pt x="0" y="0"/>
                    </a:moveTo>
                    <a:lnTo>
                      <a:pt x="1618426" y="0"/>
                    </a:lnTo>
                    <a:lnTo>
                      <a:pt x="1618426" y="1607925"/>
                    </a:lnTo>
                    <a:lnTo>
                      <a:pt x="0" y="160792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109877" t="-56640" r="-115494" b="-61554"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" name="Mask"/>
              <p:cNvSpPr/>
              <p:nvPr/>
            </p:nvSpPr>
            <p:spPr>
              <a:xfrm rot="10800000">
                <a:off x="4400100" y="448381"/>
                <a:ext cx="500399" cy="1606994"/>
              </a:xfrm>
              <a:custGeom>
                <a:avLst/>
                <a:gdLst/>
                <a:ahLst/>
                <a:cxnLst/>
                <a:rect l="l" t="t" r="r" b="b"/>
                <a:pathLst>
                  <a:path w="138935" h="446180">
                    <a:moveTo>
                      <a:pt x="0" y="0"/>
                    </a:moveTo>
                    <a:lnTo>
                      <a:pt x="138935" y="0"/>
                    </a:lnTo>
                    <a:lnTo>
                      <a:pt x="138935" y="446180"/>
                    </a:lnTo>
                    <a:lnTo>
                      <a:pt x="0" y="44618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3544E">
                      <a:alpha val="50000"/>
                    </a:srgbClr>
                  </a:gs>
                  <a:gs pos="100000">
                    <a:srgbClr val="13544E">
                      <a:alpha val="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" name="slot"/>
              <p:cNvSpPr txBox="1"/>
              <p:nvPr/>
            </p:nvSpPr>
            <p:spPr>
              <a:xfrm>
                <a:off x="4647831" y="562914"/>
                <a:ext cx="2044150" cy="154657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en-US" sz="10050" spc="-211" dirty="0">
                    <a:solidFill>
                      <a:srgbClr val="FFFAF4"/>
                    </a:solidFill>
                    <a:latin typeface="Playfair Display"/>
                  </a:rPr>
                  <a:t>slot</a:t>
                </a:r>
              </a:p>
            </p:txBody>
          </p:sp>
          <p:sp>
            <p:nvSpPr>
              <p:cNvPr id="35" name="SIGN UP SHEET"/>
              <p:cNvSpPr txBox="1"/>
              <p:nvPr/>
            </p:nvSpPr>
            <p:spPr>
              <a:xfrm>
                <a:off x="787474" y="607868"/>
                <a:ext cx="1778292" cy="15388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spcBef>
                    <a:spcPct val="0"/>
                  </a:spcBef>
                </a:pPr>
                <a:r>
                  <a:rPr lang="en-US" sz="1000" u="none" strike="noStrike" dirty="0">
                    <a:solidFill>
                      <a:srgbClr val="FFFAF4">
                        <a:alpha val="80000"/>
                      </a:srgbClr>
                    </a:solidFill>
                    <a:latin typeface="Roboto Mono"/>
                  </a:rPr>
                  <a:t>SIGN UP SHEET</a:t>
                </a:r>
              </a:p>
            </p:txBody>
          </p:sp>
        </p:grpSp>
        <p:sp>
          <p:nvSpPr>
            <p:cNvPr id="41" name="QuickSignup"/>
            <p:cNvSpPr/>
            <p:nvPr/>
          </p:nvSpPr>
          <p:spPr>
            <a:xfrm>
              <a:off x="6031078" y="1923093"/>
              <a:ext cx="660903" cy="133213"/>
            </a:xfrm>
            <a:custGeom>
              <a:avLst/>
              <a:gdLst/>
              <a:ahLst/>
              <a:cxnLst/>
              <a:rect l="l" t="t" r="r" b="b"/>
              <a:pathLst>
                <a:path w="660903" h="133213">
                  <a:moveTo>
                    <a:pt x="0" y="0"/>
                  </a:moveTo>
                  <a:lnTo>
                    <a:pt x="660903" y="0"/>
                  </a:lnTo>
                  <a:lnTo>
                    <a:pt x="660903" y="133213"/>
                  </a:lnTo>
                  <a:lnTo>
                    <a:pt x="0" y="13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11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Roboto Mono</vt:lpstr>
      <vt:lpstr>Arial</vt:lpstr>
      <vt:lpstr>Calibri</vt:lpstr>
      <vt:lpstr>Playfair Display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PICK (Portrait)</dc:title>
  <dc:creator>Hoang Anh</dc:creator>
  <cp:lastModifiedBy>Anh Hoang</cp:lastModifiedBy>
  <cp:revision>48</cp:revision>
  <dcterms:created xsi:type="dcterms:W3CDTF">2006-08-16T00:00:00Z</dcterms:created>
  <dcterms:modified xsi:type="dcterms:W3CDTF">2024-06-27T04:55:56Z</dcterms:modified>
  <dc:identifier>DAGJSnIdkvo</dc:identifier>
</cp:coreProperties>
</file>