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ags/tag1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sldIdLst>
    <p:sldId id="268" r:id="rId2"/>
  </p:sldIdLst>
  <p:sldSz cx="7556500" cy="10693400"/>
  <p:notesSz cx="6858000" cy="9144000"/>
  <p:embeddedFontLst>
    <p:embeddedFont>
      <p:font typeface="Albert Sans" pitchFamily="2" charset="0"/>
      <p:regular r:id="rId3"/>
      <p:bold r:id="rId4"/>
      <p:italic r:id="rId5"/>
      <p:boldItalic r:id="rId6"/>
    </p:embeddedFont>
    <p:embeddedFont>
      <p:font typeface="Noto Serif Display" panose="02020502080505020204" pitchFamily="18" charset="0"/>
      <p:regular r:id="rId7"/>
      <p:bold r:id="rId8"/>
      <p:italic r:id="rId9"/>
      <p:boldItalic r:id="rId1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B8BB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 autoAdjust="0"/>
    <p:restoredTop sz="94622" autoAdjust="0"/>
  </p:normalViewPr>
  <p:slideViewPr>
    <p:cSldViewPr>
      <p:cViewPr>
        <p:scale>
          <a:sx n="50" d="100"/>
          <a:sy n="50" d="100"/>
        </p:scale>
        <p:origin x="2214" y="690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6.fntdata"/><Relationship Id="rId13" Type="http://schemas.openxmlformats.org/officeDocument/2006/relationships/theme" Target="theme/theme1.xml"/><Relationship Id="rId3" Type="http://schemas.openxmlformats.org/officeDocument/2006/relationships/font" Target="fonts/font1.fntdata"/><Relationship Id="rId7" Type="http://schemas.openxmlformats.org/officeDocument/2006/relationships/font" Target="fonts/font5.fntdata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4.fntdata"/><Relationship Id="rId11" Type="http://schemas.openxmlformats.org/officeDocument/2006/relationships/presProps" Target="presProps.xml"/><Relationship Id="rId5" Type="http://schemas.openxmlformats.org/officeDocument/2006/relationships/font" Target="fonts/font3.fntdata"/><Relationship Id="rId10" Type="http://schemas.openxmlformats.org/officeDocument/2006/relationships/font" Target="fonts/font8.fntdata"/><Relationship Id="rId4" Type="http://schemas.openxmlformats.org/officeDocument/2006/relationships/font" Target="fonts/font2.fntdata"/><Relationship Id="rId9" Type="http://schemas.openxmlformats.org/officeDocument/2006/relationships/font" Target="fonts/font7.fntdata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6/27/2024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1.xml"/><Relationship Id="rId6" Type="http://schemas.openxmlformats.org/officeDocument/2006/relationships/image" Target="../media/image4.sv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rgbClr val="FFF3D4">
                <a:alpha val="0"/>
              </a:srgbClr>
            </a:gs>
            <a:gs pos="100000">
              <a:srgbClr val="FFF3D4">
                <a:alpha val="100000"/>
              </a:srgbClr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Time slot #2">
            <a:extLst>
              <a:ext uri="{FF2B5EF4-FFF2-40B4-BE49-F238E27FC236}">
                <a16:creationId xmlns:a16="http://schemas.microsoft.com/office/drawing/2014/main" id="{9A5B2996-155E-8249-B7E2-5FCABA168593}"/>
              </a:ext>
            </a:extLst>
          </p:cNvPr>
          <p:cNvGrpSpPr/>
          <p:nvPr/>
        </p:nvGrpSpPr>
        <p:grpSpPr>
          <a:xfrm>
            <a:off x="1865" y="5580"/>
            <a:ext cx="7552770" cy="10682239"/>
            <a:chOff x="1865" y="5580"/>
            <a:chExt cx="7552770" cy="10682239"/>
          </a:xfrm>
        </p:grpSpPr>
        <p:pic>
          <p:nvPicPr>
            <p:cNvPr id="8" name="Picture 7" descr="A white background with dots&#10;&#10;Description automatically generated">
              <a:extLst>
                <a:ext uri="{FF2B5EF4-FFF2-40B4-BE49-F238E27FC236}">
                  <a16:creationId xmlns:a16="http://schemas.microsoft.com/office/drawing/2014/main" id="{8B3F279E-ADAB-D818-F49A-BDDEC29DCB2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65" y="5580"/>
              <a:ext cx="7552770" cy="10682239"/>
            </a:xfrm>
            <a:prstGeom prst="rect">
              <a:avLst/>
            </a:prstGeom>
          </p:spPr>
        </p:pic>
        <p:grpSp>
          <p:nvGrpSpPr>
            <p:cNvPr id="57" name="Group 56">
              <a:extLst>
                <a:ext uri="{FF2B5EF4-FFF2-40B4-BE49-F238E27FC236}">
                  <a16:creationId xmlns:a16="http://schemas.microsoft.com/office/drawing/2014/main" id="{A0F72BA3-C5B3-6286-5E25-C7398D85BB24}"/>
                </a:ext>
              </a:extLst>
            </p:cNvPr>
            <p:cNvGrpSpPr/>
            <p:nvPr/>
          </p:nvGrpSpPr>
          <p:grpSpPr>
            <a:xfrm>
              <a:off x="442558" y="637241"/>
              <a:ext cx="6674884" cy="4512990"/>
              <a:chOff x="442558" y="637241"/>
              <a:chExt cx="6674884" cy="4512990"/>
            </a:xfrm>
          </p:grpSpPr>
          <p:sp>
            <p:nvSpPr>
              <p:cNvPr id="46" name="TextBox 46"/>
              <p:cNvSpPr txBox="1"/>
              <p:nvPr/>
            </p:nvSpPr>
            <p:spPr>
              <a:xfrm>
                <a:off x="442558" y="2913872"/>
                <a:ext cx="992389" cy="9233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l"/>
                <a:r>
                  <a:rPr lang="en-US" sz="600" spc="9" dirty="0">
                    <a:solidFill>
                      <a:srgbClr val="061E24">
                        <a:alpha val="82745"/>
                      </a:srgbClr>
                    </a:solidFill>
                    <a:latin typeface="Albert Sans"/>
                  </a:rPr>
                  <a:t>WELCOME TO</a:t>
                </a:r>
              </a:p>
            </p:txBody>
          </p:sp>
          <p:sp>
            <p:nvSpPr>
              <p:cNvPr id="47" name="TextBox 47"/>
              <p:cNvSpPr txBox="1"/>
              <p:nvPr/>
            </p:nvSpPr>
            <p:spPr>
              <a:xfrm>
                <a:off x="6107745" y="2913872"/>
                <a:ext cx="992389" cy="9233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r"/>
                <a:r>
                  <a:rPr lang="en-US" sz="600" spc="9" dirty="0">
                    <a:solidFill>
                      <a:srgbClr val="061E24">
                        <a:alpha val="82745"/>
                      </a:srgbClr>
                    </a:solidFill>
                    <a:latin typeface="Albert Sans"/>
                  </a:rPr>
                  <a:t>LOCATION</a:t>
                </a:r>
              </a:p>
            </p:txBody>
          </p:sp>
          <p:sp>
            <p:nvSpPr>
              <p:cNvPr id="48" name="TextBox 48"/>
              <p:cNvSpPr txBox="1"/>
              <p:nvPr/>
            </p:nvSpPr>
            <p:spPr>
              <a:xfrm>
                <a:off x="442558" y="3089002"/>
                <a:ext cx="1502374" cy="49244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l"/>
                <a:r>
                  <a:rPr lang="en-US" sz="1600" spc="-49" dirty="0">
                    <a:solidFill>
                      <a:srgbClr val="006172">
                        <a:alpha val="82745"/>
                      </a:srgbClr>
                    </a:solidFill>
                    <a:latin typeface="Noto Serif Display" panose="02020502080505020204" pitchFamily="18" charset="0"/>
                    <a:ea typeface="Noto Serif Display" panose="02020502080505020204" pitchFamily="18" charset="0"/>
                    <a:cs typeface="Noto Serif Display" panose="02020502080505020204" pitchFamily="18" charset="0"/>
                  </a:rPr>
                  <a:t>The Name of </a:t>
                </a:r>
              </a:p>
              <a:p>
                <a:pPr marL="0" lvl="0" indent="0" algn="l"/>
                <a:r>
                  <a:rPr lang="en-US" sz="1600" spc="-49" dirty="0">
                    <a:solidFill>
                      <a:srgbClr val="006172">
                        <a:alpha val="82745"/>
                      </a:srgbClr>
                    </a:solidFill>
                    <a:latin typeface="Noto Serif Display" panose="02020502080505020204" pitchFamily="18" charset="0"/>
                    <a:ea typeface="Noto Serif Display" panose="02020502080505020204" pitchFamily="18" charset="0"/>
                    <a:cs typeface="Noto Serif Display" panose="02020502080505020204" pitchFamily="18" charset="0"/>
                  </a:rPr>
                  <a:t>the Activity</a:t>
                </a:r>
              </a:p>
            </p:txBody>
          </p:sp>
          <p:sp>
            <p:nvSpPr>
              <p:cNvPr id="49" name="TextBox 49"/>
              <p:cNvSpPr txBox="1"/>
              <p:nvPr/>
            </p:nvSpPr>
            <p:spPr>
              <a:xfrm>
                <a:off x="5424373" y="3078102"/>
                <a:ext cx="1693069" cy="49244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marL="0" lvl="0" indent="0" algn="r"/>
                <a:r>
                  <a:rPr lang="en-US" sz="1600" spc="-49" dirty="0">
                    <a:solidFill>
                      <a:srgbClr val="006172">
                        <a:alpha val="82745"/>
                      </a:srgbClr>
                    </a:solidFill>
                    <a:latin typeface="Noto Serif Display" panose="02020502080505020204" pitchFamily="18" charset="0"/>
                    <a:ea typeface="Noto Serif Display" panose="02020502080505020204" pitchFamily="18" charset="0"/>
                    <a:cs typeface="Noto Serif Display" panose="02020502080505020204" pitchFamily="18" charset="0"/>
                  </a:rPr>
                  <a:t> 123 Anywhere </a:t>
                </a:r>
                <a:br>
                  <a:rPr lang="en-US" sz="1600" spc="-49" dirty="0">
                    <a:solidFill>
                      <a:srgbClr val="006172">
                        <a:alpha val="82745"/>
                      </a:srgbClr>
                    </a:solidFill>
                    <a:latin typeface="Noto Serif Display" panose="02020502080505020204" pitchFamily="18" charset="0"/>
                    <a:ea typeface="Noto Serif Display" panose="02020502080505020204" pitchFamily="18" charset="0"/>
                    <a:cs typeface="Noto Serif Display" panose="02020502080505020204" pitchFamily="18" charset="0"/>
                  </a:rPr>
                </a:br>
                <a:r>
                  <a:rPr lang="en-US" sz="1600" spc="-49" dirty="0">
                    <a:solidFill>
                      <a:srgbClr val="006172">
                        <a:alpha val="82745"/>
                      </a:srgbClr>
                    </a:solidFill>
                    <a:latin typeface="Noto Serif Display" panose="02020502080505020204" pitchFamily="18" charset="0"/>
                    <a:ea typeface="Noto Serif Display" panose="02020502080505020204" pitchFamily="18" charset="0"/>
                    <a:cs typeface="Noto Serif Display" panose="02020502080505020204" pitchFamily="18" charset="0"/>
                  </a:rPr>
                  <a:t>St., Any City </a:t>
                </a:r>
              </a:p>
            </p:txBody>
          </p:sp>
          <p:sp>
            <p:nvSpPr>
              <p:cNvPr id="3" name="TIME"/>
              <p:cNvSpPr txBox="1"/>
              <p:nvPr/>
            </p:nvSpPr>
            <p:spPr>
              <a:xfrm>
                <a:off x="1111250" y="757373"/>
                <a:ext cx="2843480" cy="138499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l"/>
                <a:r>
                  <a:rPr lang="en-US" sz="9000" spc="-863" dirty="0">
                    <a:solidFill>
                      <a:srgbClr val="006172"/>
                    </a:solidFill>
                    <a:latin typeface="Noto Serif Display" panose="02020502080505020204" pitchFamily="18" charset="0"/>
                    <a:ea typeface="Noto Serif Display" panose="02020502080505020204" pitchFamily="18" charset="0"/>
                    <a:cs typeface="Noto Serif Display" panose="02020502080505020204" pitchFamily="18" charset="0"/>
                  </a:rPr>
                  <a:t>TIME </a:t>
                </a:r>
              </a:p>
            </p:txBody>
          </p:sp>
          <p:sp>
            <p:nvSpPr>
              <p:cNvPr id="4" name="Clock"/>
              <p:cNvSpPr/>
              <p:nvPr/>
            </p:nvSpPr>
            <p:spPr>
              <a:xfrm>
                <a:off x="1359228" y="1536700"/>
                <a:ext cx="4838044" cy="2987939"/>
              </a:xfrm>
              <a:custGeom>
                <a:avLst/>
                <a:gdLst/>
                <a:ahLst/>
                <a:cxnLst/>
                <a:rect l="l" t="t" r="r" b="b"/>
                <a:pathLst>
                  <a:path w="4838044" h="3223347">
                    <a:moveTo>
                      <a:pt x="0" y="0"/>
                    </a:moveTo>
                    <a:lnTo>
                      <a:pt x="4838044" y="0"/>
                    </a:lnTo>
                    <a:lnTo>
                      <a:pt x="4838044" y="3223347"/>
                    </a:lnTo>
                    <a:lnTo>
                      <a:pt x="0" y="3223347"/>
                    </a:lnTo>
                    <a:lnTo>
                      <a:pt x="0" y="0"/>
                    </a:lnTo>
                    <a:close/>
                  </a:path>
                </a:pathLst>
              </a:custGeom>
              <a:blipFill>
                <a:blip r:embed="rId4"/>
                <a:stretch>
                  <a:fillRect t="-7879" b="-1"/>
                </a:stretch>
              </a:blip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7" name="Mask"/>
              <p:cNvSpPr/>
              <p:nvPr/>
            </p:nvSpPr>
            <p:spPr>
              <a:xfrm rot="16200000">
                <a:off x="3270976" y="1366403"/>
                <a:ext cx="1018048" cy="6549608"/>
              </a:xfrm>
              <a:custGeom>
                <a:avLst/>
                <a:gdLst/>
                <a:ahLst/>
                <a:cxnLst/>
                <a:rect l="l" t="t" r="r" b="b"/>
                <a:pathLst>
                  <a:path w="280301" h="1803314">
                    <a:moveTo>
                      <a:pt x="0" y="0"/>
                    </a:moveTo>
                    <a:lnTo>
                      <a:pt x="280301" y="0"/>
                    </a:lnTo>
                    <a:lnTo>
                      <a:pt x="280301" y="1803314"/>
                    </a:lnTo>
                    <a:lnTo>
                      <a:pt x="0" y="1803314"/>
                    </a:lnTo>
                    <a:close/>
                  </a:path>
                </a:pathLst>
              </a:custGeom>
              <a:gradFill rotWithShape="1">
                <a:gsLst>
                  <a:gs pos="0">
                    <a:srgbClr val="FFF3D4">
                      <a:alpha val="100000"/>
                    </a:srgbClr>
                  </a:gs>
                  <a:gs pos="100000">
                    <a:srgbClr val="FFF3D4">
                      <a:alpha val="0"/>
                    </a:srgbClr>
                  </a:gs>
                </a:gsLst>
                <a:lin ang="0"/>
              </a:gra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" name="SLOT"/>
              <p:cNvSpPr txBox="1"/>
              <p:nvPr/>
            </p:nvSpPr>
            <p:spPr>
              <a:xfrm>
                <a:off x="3477024" y="757404"/>
                <a:ext cx="2739625" cy="1384995"/>
              </a:xfrm>
              <a:prstGeom prst="rect">
                <a:avLst/>
              </a:prstGeom>
            </p:spPr>
            <p:txBody>
              <a:bodyPr wrap="square" lIns="0" tIns="0" rIns="0" bIns="0" rtlCol="0" anchor="t">
                <a:spAutoFit/>
              </a:bodyPr>
              <a:lstStyle/>
              <a:p>
                <a:pPr algn="r"/>
                <a:r>
                  <a:rPr lang="en-US" sz="9000" spc="-863" dirty="0">
                    <a:solidFill>
                      <a:srgbClr val="006172"/>
                    </a:solidFill>
                    <a:latin typeface="Noto Serif Display" panose="02020502080505020204" pitchFamily="18" charset="0"/>
                    <a:ea typeface="Noto Serif Display" panose="02020502080505020204" pitchFamily="18" charset="0"/>
                    <a:cs typeface="Noto Serif Display" panose="02020502080505020204" pitchFamily="18" charset="0"/>
                  </a:rPr>
                  <a:t>SLOT</a:t>
                </a:r>
              </a:p>
            </p:txBody>
          </p:sp>
          <p:sp>
            <p:nvSpPr>
              <p:cNvPr id="2" name="SIGN UP SHEET"/>
              <p:cNvSpPr txBox="1"/>
              <p:nvPr/>
            </p:nvSpPr>
            <p:spPr>
              <a:xfrm>
                <a:off x="1533958" y="637241"/>
                <a:ext cx="4488584" cy="228973"/>
              </a:xfrm>
              <a:prstGeom prst="rect">
                <a:avLst/>
              </a:prstGeom>
            </p:spPr>
            <p:txBody>
              <a:bodyPr lIns="0" tIns="0" rIns="0" bIns="0" rtlCol="0" anchor="t">
                <a:spAutoFit/>
              </a:bodyPr>
              <a:lstStyle/>
              <a:p>
                <a:pPr algn="ctr"/>
                <a:r>
                  <a:rPr lang="en-US" sz="1500" spc="-135" dirty="0">
                    <a:solidFill>
                      <a:srgbClr val="006172">
                        <a:alpha val="85882"/>
                      </a:srgbClr>
                    </a:solidFill>
                    <a:latin typeface="Albert Sans"/>
                  </a:rPr>
                  <a:t>SIGN UP SHEET</a:t>
                </a:r>
              </a:p>
            </p:txBody>
          </p:sp>
        </p:grpSp>
        <p:grpSp>
          <p:nvGrpSpPr>
            <p:cNvPr id="59" name="Group 58">
              <a:extLst>
                <a:ext uri="{FF2B5EF4-FFF2-40B4-BE49-F238E27FC236}">
                  <a16:creationId xmlns:a16="http://schemas.microsoft.com/office/drawing/2014/main" id="{BEE7C6AD-72A6-1480-4740-86C733B21875}"/>
                </a:ext>
              </a:extLst>
            </p:cNvPr>
            <p:cNvGrpSpPr/>
            <p:nvPr/>
          </p:nvGrpSpPr>
          <p:grpSpPr>
            <a:xfrm>
              <a:off x="505196" y="4524639"/>
              <a:ext cx="6549608" cy="5652640"/>
              <a:chOff x="505196" y="4524639"/>
              <a:chExt cx="6549608" cy="5652640"/>
            </a:xfrm>
          </p:grpSpPr>
          <p:sp>
            <p:nvSpPr>
              <p:cNvPr id="10" name="Freeform 10"/>
              <p:cNvSpPr/>
              <p:nvPr/>
            </p:nvSpPr>
            <p:spPr>
              <a:xfrm>
                <a:off x="505196" y="4652809"/>
                <a:ext cx="6549608" cy="5524470"/>
              </a:xfrm>
              <a:prstGeom prst="roundRect">
                <a:avLst>
                  <a:gd name="adj" fmla="val 1333"/>
                </a:avLst>
              </a:prstGeom>
              <a:solidFill>
                <a:srgbClr val="FFFFFF"/>
              </a:solidFill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2" name="AutoShape 12"/>
              <p:cNvSpPr/>
              <p:nvPr/>
            </p:nvSpPr>
            <p:spPr>
              <a:xfrm flipV="1">
                <a:off x="505196" y="5704559"/>
                <a:ext cx="6549608" cy="0"/>
              </a:xfrm>
              <a:prstGeom prst="line">
                <a:avLst/>
              </a:prstGeom>
              <a:ln w="6350" cap="flat">
                <a:solidFill>
                  <a:srgbClr val="006172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3" name="AutoShape 13"/>
              <p:cNvSpPr/>
              <p:nvPr/>
            </p:nvSpPr>
            <p:spPr>
              <a:xfrm flipV="1">
                <a:off x="505196" y="7381829"/>
                <a:ext cx="6549608" cy="0"/>
              </a:xfrm>
              <a:prstGeom prst="line">
                <a:avLst/>
              </a:prstGeom>
              <a:ln w="6350" cap="flat">
                <a:solidFill>
                  <a:srgbClr val="006172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4" name="AutoShape 14"/>
              <p:cNvSpPr/>
              <p:nvPr/>
            </p:nvSpPr>
            <p:spPr>
              <a:xfrm flipV="1">
                <a:off x="505196" y="6263649"/>
                <a:ext cx="6549608" cy="0"/>
              </a:xfrm>
              <a:prstGeom prst="line">
                <a:avLst/>
              </a:prstGeom>
              <a:ln w="6350" cap="flat">
                <a:solidFill>
                  <a:srgbClr val="006172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5" name="AutoShape 15"/>
              <p:cNvSpPr/>
              <p:nvPr/>
            </p:nvSpPr>
            <p:spPr>
              <a:xfrm flipV="1">
                <a:off x="505196" y="7940919"/>
                <a:ext cx="6549608" cy="0"/>
              </a:xfrm>
              <a:prstGeom prst="line">
                <a:avLst/>
              </a:prstGeom>
              <a:ln w="6350" cap="flat">
                <a:solidFill>
                  <a:srgbClr val="006172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6" name="AutoShape 16"/>
              <p:cNvSpPr/>
              <p:nvPr/>
            </p:nvSpPr>
            <p:spPr>
              <a:xfrm flipV="1">
                <a:off x="505196" y="9059099"/>
                <a:ext cx="6549608" cy="0"/>
              </a:xfrm>
              <a:prstGeom prst="line">
                <a:avLst/>
              </a:prstGeom>
              <a:ln w="6350" cap="flat">
                <a:solidFill>
                  <a:srgbClr val="006172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17" name="AutoShape 17"/>
              <p:cNvSpPr/>
              <p:nvPr/>
            </p:nvSpPr>
            <p:spPr>
              <a:xfrm flipV="1">
                <a:off x="505196" y="5145469"/>
                <a:ext cx="6549608" cy="0"/>
              </a:xfrm>
              <a:prstGeom prst="line">
                <a:avLst/>
              </a:prstGeom>
              <a:ln w="6350" cap="flat">
                <a:solidFill>
                  <a:srgbClr val="006172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53" name="Freeform: Shape 52">
                <a:extLst>
                  <a:ext uri="{FF2B5EF4-FFF2-40B4-BE49-F238E27FC236}">
                    <a16:creationId xmlns:a16="http://schemas.microsoft.com/office/drawing/2014/main" id="{B7856F39-97F9-4703-4A35-6E18A98D3DBF}"/>
                  </a:ext>
                </a:extLst>
              </p:cNvPr>
              <p:cNvSpPr/>
              <p:nvPr/>
            </p:nvSpPr>
            <p:spPr>
              <a:xfrm>
                <a:off x="505196" y="4524639"/>
                <a:ext cx="6549608" cy="341285"/>
              </a:xfrm>
              <a:custGeom>
                <a:avLst/>
                <a:gdLst>
                  <a:gd name="connsiteX0" fmla="*/ 82280 w 6549608"/>
                  <a:gd name="connsiteY0" fmla="*/ 0 h 341285"/>
                  <a:gd name="connsiteX1" fmla="*/ 6467328 w 6549608"/>
                  <a:gd name="connsiteY1" fmla="*/ 0 h 341285"/>
                  <a:gd name="connsiteX2" fmla="*/ 6549608 w 6549608"/>
                  <a:gd name="connsiteY2" fmla="*/ 82280 h 341285"/>
                  <a:gd name="connsiteX3" fmla="*/ 6549608 w 6549608"/>
                  <a:gd name="connsiteY3" fmla="*/ 170643 h 341285"/>
                  <a:gd name="connsiteX4" fmla="*/ 6549608 w 6549608"/>
                  <a:gd name="connsiteY4" fmla="*/ 259005 h 341285"/>
                  <a:gd name="connsiteX5" fmla="*/ 6549608 w 6549608"/>
                  <a:gd name="connsiteY5" fmla="*/ 341285 h 341285"/>
                  <a:gd name="connsiteX6" fmla="*/ 6467328 w 6549608"/>
                  <a:gd name="connsiteY6" fmla="*/ 341285 h 341285"/>
                  <a:gd name="connsiteX7" fmla="*/ 82280 w 6549608"/>
                  <a:gd name="connsiteY7" fmla="*/ 341285 h 341285"/>
                  <a:gd name="connsiteX8" fmla="*/ 0 w 6549608"/>
                  <a:gd name="connsiteY8" fmla="*/ 341285 h 341285"/>
                  <a:gd name="connsiteX9" fmla="*/ 0 w 6549608"/>
                  <a:gd name="connsiteY9" fmla="*/ 259005 h 341285"/>
                  <a:gd name="connsiteX10" fmla="*/ 0 w 6549608"/>
                  <a:gd name="connsiteY10" fmla="*/ 170643 h 341285"/>
                  <a:gd name="connsiteX11" fmla="*/ 0 w 6549608"/>
                  <a:gd name="connsiteY11" fmla="*/ 82280 h 341285"/>
                  <a:gd name="connsiteX12" fmla="*/ 82280 w 6549608"/>
                  <a:gd name="connsiteY12" fmla="*/ 0 h 34128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6549608" h="341285">
                    <a:moveTo>
                      <a:pt x="82280" y="0"/>
                    </a:moveTo>
                    <a:lnTo>
                      <a:pt x="6467328" y="0"/>
                    </a:lnTo>
                    <a:cubicBezTo>
                      <a:pt x="6512770" y="0"/>
                      <a:pt x="6549608" y="36838"/>
                      <a:pt x="6549608" y="82280"/>
                    </a:cubicBezTo>
                    <a:lnTo>
                      <a:pt x="6549608" y="170643"/>
                    </a:lnTo>
                    <a:lnTo>
                      <a:pt x="6549608" y="259005"/>
                    </a:lnTo>
                    <a:lnTo>
                      <a:pt x="6549608" y="341285"/>
                    </a:lnTo>
                    <a:lnTo>
                      <a:pt x="6467328" y="341285"/>
                    </a:lnTo>
                    <a:lnTo>
                      <a:pt x="82280" y="341285"/>
                    </a:lnTo>
                    <a:lnTo>
                      <a:pt x="0" y="341285"/>
                    </a:lnTo>
                    <a:lnTo>
                      <a:pt x="0" y="259005"/>
                    </a:lnTo>
                    <a:lnTo>
                      <a:pt x="0" y="170643"/>
                    </a:lnTo>
                    <a:lnTo>
                      <a:pt x="0" y="82280"/>
                    </a:lnTo>
                    <a:cubicBezTo>
                      <a:pt x="0" y="36838"/>
                      <a:pt x="36838" y="0"/>
                      <a:pt x="82280" y="0"/>
                    </a:cubicBezTo>
                    <a:close/>
                  </a:path>
                </a:pathLst>
              </a:custGeom>
              <a:solidFill>
                <a:srgbClr val="006172"/>
              </a:solidFill>
              <a:ln cap="sq">
                <a:noFill/>
                <a:prstDash val="solid"/>
                <a:miter/>
              </a:ln>
            </p:spPr>
            <p:txBody>
              <a:bodyPr wrap="square">
                <a:noAutofit/>
              </a:bodyPr>
              <a:lstStyle/>
              <a:p>
                <a:endParaRPr lang="en-US" dirty="0"/>
              </a:p>
            </p:txBody>
          </p:sp>
          <p:sp>
            <p:nvSpPr>
              <p:cNvPr id="25" name="AutoShape 25"/>
              <p:cNvSpPr/>
              <p:nvPr/>
            </p:nvSpPr>
            <p:spPr>
              <a:xfrm flipV="1">
                <a:off x="505196" y="6822739"/>
                <a:ext cx="6549608" cy="0"/>
              </a:xfrm>
              <a:prstGeom prst="line">
                <a:avLst/>
              </a:prstGeom>
              <a:ln w="6350" cap="flat">
                <a:solidFill>
                  <a:srgbClr val="006172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6" name="AutoShape 26"/>
              <p:cNvSpPr/>
              <p:nvPr/>
            </p:nvSpPr>
            <p:spPr>
              <a:xfrm flipV="1">
                <a:off x="505196" y="8500009"/>
                <a:ext cx="6549608" cy="0"/>
              </a:xfrm>
              <a:prstGeom prst="line">
                <a:avLst/>
              </a:prstGeom>
              <a:ln w="6350" cap="flat">
                <a:solidFill>
                  <a:srgbClr val="006172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7" name="AutoShape 27"/>
              <p:cNvSpPr/>
              <p:nvPr/>
            </p:nvSpPr>
            <p:spPr>
              <a:xfrm flipV="1">
                <a:off x="505196" y="9618189"/>
                <a:ext cx="6549608" cy="0"/>
              </a:xfrm>
              <a:prstGeom prst="line">
                <a:avLst/>
              </a:prstGeom>
              <a:ln w="6350" cap="flat">
                <a:solidFill>
                  <a:srgbClr val="006172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8" name="AutoShape 28"/>
              <p:cNvSpPr/>
              <p:nvPr/>
            </p:nvSpPr>
            <p:spPr>
              <a:xfrm flipV="1">
                <a:off x="505196" y="5984104"/>
                <a:ext cx="6549608" cy="0"/>
              </a:xfrm>
              <a:prstGeom prst="line">
                <a:avLst/>
              </a:prstGeom>
              <a:ln w="6350" cap="flat">
                <a:solidFill>
                  <a:srgbClr val="006172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29" name="AutoShape 29"/>
              <p:cNvSpPr/>
              <p:nvPr/>
            </p:nvSpPr>
            <p:spPr>
              <a:xfrm flipV="1">
                <a:off x="505196" y="7661374"/>
                <a:ext cx="6549608" cy="0"/>
              </a:xfrm>
              <a:prstGeom prst="line">
                <a:avLst/>
              </a:prstGeom>
              <a:ln w="6350" cap="flat">
                <a:solidFill>
                  <a:srgbClr val="006172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0" name="AutoShape 30"/>
              <p:cNvSpPr/>
              <p:nvPr/>
            </p:nvSpPr>
            <p:spPr>
              <a:xfrm flipV="1">
                <a:off x="505196" y="6543194"/>
                <a:ext cx="6549608" cy="0"/>
              </a:xfrm>
              <a:prstGeom prst="line">
                <a:avLst/>
              </a:prstGeom>
              <a:ln w="6350" cap="flat">
                <a:solidFill>
                  <a:srgbClr val="006172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1" name="AutoShape 31"/>
              <p:cNvSpPr/>
              <p:nvPr/>
            </p:nvSpPr>
            <p:spPr>
              <a:xfrm flipV="1">
                <a:off x="505196" y="8220464"/>
                <a:ext cx="6549608" cy="0"/>
              </a:xfrm>
              <a:prstGeom prst="line">
                <a:avLst/>
              </a:prstGeom>
              <a:ln w="6350" cap="flat">
                <a:solidFill>
                  <a:srgbClr val="006172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2" name="AutoShape 32"/>
              <p:cNvSpPr/>
              <p:nvPr/>
            </p:nvSpPr>
            <p:spPr>
              <a:xfrm flipV="1">
                <a:off x="505196" y="9338644"/>
                <a:ext cx="6549608" cy="0"/>
              </a:xfrm>
              <a:prstGeom prst="line">
                <a:avLst/>
              </a:prstGeom>
              <a:ln w="6350" cap="flat">
                <a:solidFill>
                  <a:srgbClr val="006172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3" name="AutoShape 33"/>
              <p:cNvSpPr/>
              <p:nvPr/>
            </p:nvSpPr>
            <p:spPr>
              <a:xfrm flipV="1">
                <a:off x="505196" y="5425014"/>
                <a:ext cx="6549608" cy="0"/>
              </a:xfrm>
              <a:prstGeom prst="line">
                <a:avLst/>
              </a:prstGeom>
              <a:ln w="6350" cap="flat">
                <a:solidFill>
                  <a:srgbClr val="006172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4" name="AutoShape 34"/>
              <p:cNvSpPr/>
              <p:nvPr/>
            </p:nvSpPr>
            <p:spPr>
              <a:xfrm flipV="1">
                <a:off x="505196" y="7102284"/>
                <a:ext cx="6549608" cy="0"/>
              </a:xfrm>
              <a:prstGeom prst="line">
                <a:avLst/>
              </a:prstGeom>
              <a:ln w="6350" cap="flat">
                <a:solidFill>
                  <a:srgbClr val="006172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5" name="AutoShape 35"/>
              <p:cNvSpPr/>
              <p:nvPr/>
            </p:nvSpPr>
            <p:spPr>
              <a:xfrm flipV="1">
                <a:off x="505196" y="8779554"/>
                <a:ext cx="6549608" cy="0"/>
              </a:xfrm>
              <a:prstGeom prst="line">
                <a:avLst/>
              </a:prstGeom>
              <a:ln w="6350" cap="flat">
                <a:solidFill>
                  <a:srgbClr val="006172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6" name="AutoShape 36"/>
              <p:cNvSpPr/>
              <p:nvPr/>
            </p:nvSpPr>
            <p:spPr>
              <a:xfrm>
                <a:off x="505196" y="9897734"/>
                <a:ext cx="6549608" cy="0"/>
              </a:xfrm>
              <a:prstGeom prst="line">
                <a:avLst/>
              </a:prstGeom>
              <a:ln w="6350" cap="flat">
                <a:solidFill>
                  <a:srgbClr val="006172">
                    <a:alpha val="14902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7" name="AutoShape 37"/>
              <p:cNvSpPr/>
              <p:nvPr/>
            </p:nvSpPr>
            <p:spPr>
              <a:xfrm>
                <a:off x="1817975" y="4865923"/>
                <a:ext cx="0" cy="5311355"/>
              </a:xfrm>
              <a:prstGeom prst="line">
                <a:avLst/>
              </a:prstGeom>
              <a:ln w="9525" cap="flat">
                <a:solidFill>
                  <a:srgbClr val="006172">
                    <a:alpha val="60000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8" name="AutoShape 38"/>
              <p:cNvSpPr/>
              <p:nvPr/>
            </p:nvSpPr>
            <p:spPr>
              <a:xfrm>
                <a:off x="3053992" y="4865923"/>
                <a:ext cx="0" cy="5311355"/>
              </a:xfrm>
              <a:prstGeom prst="line">
                <a:avLst/>
              </a:prstGeom>
              <a:ln w="9525" cap="flat">
                <a:solidFill>
                  <a:srgbClr val="006172">
                    <a:alpha val="60000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39" name="AutoShape 39"/>
              <p:cNvSpPr/>
              <p:nvPr/>
            </p:nvSpPr>
            <p:spPr>
              <a:xfrm flipH="1">
                <a:off x="4506008" y="4865923"/>
                <a:ext cx="0" cy="5311355"/>
              </a:xfrm>
              <a:prstGeom prst="line">
                <a:avLst/>
              </a:prstGeom>
              <a:ln w="9525" cap="flat">
                <a:solidFill>
                  <a:srgbClr val="006172">
                    <a:alpha val="60000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sp>
            <p:nvSpPr>
              <p:cNvPr id="40" name="AutoShape 40"/>
              <p:cNvSpPr/>
              <p:nvPr/>
            </p:nvSpPr>
            <p:spPr>
              <a:xfrm>
                <a:off x="5742025" y="4865923"/>
                <a:ext cx="0" cy="5311355"/>
              </a:xfrm>
              <a:prstGeom prst="line">
                <a:avLst/>
              </a:prstGeom>
              <a:ln w="9525" cap="flat">
                <a:solidFill>
                  <a:srgbClr val="006172">
                    <a:alpha val="60000"/>
                  </a:srgbClr>
                </a:solidFill>
                <a:prstDash val="solid"/>
                <a:headEnd type="none" w="sm" len="sm"/>
                <a:tailEnd type="none" w="sm" len="sm"/>
              </a:ln>
            </p:spPr>
            <p:txBody>
              <a:bodyPr/>
              <a:lstStyle/>
              <a:p>
                <a:endParaRPr lang="en-US" dirty="0"/>
              </a:p>
            </p:txBody>
          </p:sp>
          <p:grpSp>
            <p:nvGrpSpPr>
              <p:cNvPr id="58" name="Text">
                <a:extLst>
                  <a:ext uri="{FF2B5EF4-FFF2-40B4-BE49-F238E27FC236}">
                    <a16:creationId xmlns:a16="http://schemas.microsoft.com/office/drawing/2014/main" id="{E5917CC0-241D-1514-F681-60B40EC8D422}"/>
                  </a:ext>
                </a:extLst>
              </p:cNvPr>
              <p:cNvGrpSpPr/>
              <p:nvPr/>
            </p:nvGrpSpPr>
            <p:grpSpPr>
              <a:xfrm>
                <a:off x="667773" y="4633726"/>
                <a:ext cx="6262240" cy="123111"/>
                <a:chOff x="667773" y="4633726"/>
                <a:chExt cx="6262240" cy="123111"/>
              </a:xfrm>
            </p:grpSpPr>
            <p:sp>
              <p:nvSpPr>
                <p:cNvPr id="44" name="Time slot"/>
                <p:cNvSpPr txBox="1"/>
                <p:nvPr/>
              </p:nvSpPr>
              <p:spPr>
                <a:xfrm>
                  <a:off x="5862052" y="4633726"/>
                  <a:ext cx="1067961" cy="123111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 marL="0" lvl="0" indent="0" algn="ctr"/>
                  <a:r>
                    <a:rPr lang="en-US" sz="800" spc="42" dirty="0">
                      <a:solidFill>
                        <a:srgbClr val="FFF9EC"/>
                      </a:solidFill>
                      <a:latin typeface="Albert Sans"/>
                    </a:rPr>
                    <a:t>Time slot</a:t>
                  </a:r>
                </a:p>
              </p:txBody>
            </p:sp>
            <p:sp>
              <p:nvSpPr>
                <p:cNvPr id="45" name="Date"/>
                <p:cNvSpPr txBox="1"/>
                <p:nvPr/>
              </p:nvSpPr>
              <p:spPr>
                <a:xfrm>
                  <a:off x="4917599" y="4633726"/>
                  <a:ext cx="412834" cy="123111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 marL="0" lvl="0" indent="0" algn="ctr"/>
                  <a:r>
                    <a:rPr lang="en-US" sz="800" spc="42" dirty="0">
                      <a:solidFill>
                        <a:srgbClr val="FFF9EC"/>
                      </a:solidFill>
                      <a:latin typeface="Albert Sans"/>
                    </a:rPr>
                    <a:t>Date</a:t>
                  </a:r>
                </a:p>
              </p:txBody>
            </p:sp>
            <p:sp>
              <p:nvSpPr>
                <p:cNvPr id="43" name="Email"/>
                <p:cNvSpPr txBox="1"/>
                <p:nvPr/>
              </p:nvSpPr>
              <p:spPr>
                <a:xfrm>
                  <a:off x="3246019" y="4633726"/>
                  <a:ext cx="1067961" cy="123111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 marL="0" lvl="0" indent="0" algn="ctr"/>
                  <a:r>
                    <a:rPr lang="en-US" sz="800" spc="42" dirty="0">
                      <a:solidFill>
                        <a:srgbClr val="FFF9EC"/>
                      </a:solidFill>
                      <a:latin typeface="Albert Sans"/>
                    </a:rPr>
                    <a:t>Email</a:t>
                  </a:r>
                </a:p>
              </p:txBody>
            </p:sp>
            <p:sp>
              <p:nvSpPr>
                <p:cNvPr id="42" name="Phone"/>
                <p:cNvSpPr txBox="1"/>
                <p:nvPr/>
              </p:nvSpPr>
              <p:spPr>
                <a:xfrm>
                  <a:off x="1902003" y="4633726"/>
                  <a:ext cx="1067961" cy="123111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 marL="0" lvl="0" indent="0" algn="ctr"/>
                  <a:r>
                    <a:rPr lang="en-US" sz="800" spc="42" dirty="0">
                      <a:solidFill>
                        <a:srgbClr val="FFF9EC"/>
                      </a:solidFill>
                      <a:latin typeface="Albert Sans"/>
                    </a:rPr>
                    <a:t>Phone</a:t>
                  </a:r>
                </a:p>
              </p:txBody>
            </p:sp>
            <p:sp>
              <p:nvSpPr>
                <p:cNvPr id="41" name="Full name"/>
                <p:cNvSpPr txBox="1"/>
                <p:nvPr/>
              </p:nvSpPr>
              <p:spPr>
                <a:xfrm>
                  <a:off x="667773" y="4633726"/>
                  <a:ext cx="992389" cy="123111"/>
                </a:xfrm>
                <a:prstGeom prst="rect">
                  <a:avLst/>
                </a:prstGeom>
              </p:spPr>
              <p:txBody>
                <a:bodyPr lIns="0" tIns="0" rIns="0" bIns="0" rtlCol="0" anchor="t">
                  <a:spAutoFit/>
                </a:bodyPr>
                <a:lstStyle/>
                <a:p>
                  <a:pPr marL="0" lvl="0" indent="0" algn="ctr"/>
                  <a:r>
                    <a:rPr lang="en-US" sz="800" spc="42" dirty="0">
                      <a:solidFill>
                        <a:srgbClr val="FFF9EC"/>
                      </a:solidFill>
                      <a:latin typeface="Albert Sans"/>
                    </a:rPr>
                    <a:t>Full name</a:t>
                  </a:r>
                </a:p>
              </p:txBody>
            </p:sp>
          </p:grpSp>
        </p:grpSp>
        <p:sp>
          <p:nvSpPr>
            <p:cNvPr id="50" name="QuickSignup"/>
            <p:cNvSpPr/>
            <p:nvPr/>
          </p:nvSpPr>
          <p:spPr>
            <a:xfrm>
              <a:off x="3447798" y="10340829"/>
              <a:ext cx="660903" cy="133213"/>
            </a:xfrm>
            <a:custGeom>
              <a:avLst/>
              <a:gdLst/>
              <a:ahLst/>
              <a:cxnLst/>
              <a:rect l="l" t="t" r="r" b="b"/>
              <a:pathLst>
                <a:path w="660903" h="133213">
                  <a:moveTo>
                    <a:pt x="0" y="0"/>
                  </a:moveTo>
                  <a:lnTo>
                    <a:pt x="660902" y="0"/>
                  </a:lnTo>
                  <a:lnTo>
                    <a:pt x="660902" y="133213"/>
                  </a:lnTo>
                  <a:lnTo>
                    <a:pt x="0" y="133213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5">
                <a:alphaModFix amt="70000"/>
                <a:extLst>
                  <a:ext uri="{96DAC541-7B7A-43D3-8B79-37D633B846F1}">
                    <asvg:svgBlip xmlns:asvg="http://schemas.microsoft.com/office/drawing/2016/SVG/main" r:embed="rId6"/>
                  </a:ext>
                </a:extLst>
              </a:blip>
              <a:stretch>
                <a:fillRect/>
              </a:stretch>
            </a:blipFill>
          </p:spPr>
          <p:txBody>
            <a:bodyPr/>
            <a:lstStyle/>
            <a:p>
              <a:endParaRPr lang="en-US" dirty="0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1617857893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BRIGHTSLIDE_SLIDE_COLLAPSED" val="TRUE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66</TotalTime>
  <Words>28</Words>
  <Application>Microsoft Office PowerPoint</Application>
  <PresentationFormat>Custom</PresentationFormat>
  <Paragraphs>13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Noto Serif Display</vt:lpstr>
      <vt:lpstr>Calibri</vt:lpstr>
      <vt:lpstr>Arial</vt:lpstr>
      <vt:lpstr>Albert Sans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PICK (Portrait)</dc:title>
  <dc:creator>Hoang Anh</dc:creator>
  <cp:lastModifiedBy>Anh Hoang</cp:lastModifiedBy>
  <cp:revision>49</cp:revision>
  <dcterms:created xsi:type="dcterms:W3CDTF">2006-08-16T00:00:00Z</dcterms:created>
  <dcterms:modified xsi:type="dcterms:W3CDTF">2024-06-27T05:07:52Z</dcterms:modified>
  <dc:identifier>DAGJSnIdkvo</dc:identifier>
</cp:coreProperties>
</file>