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1" r:id="rId2"/>
  </p:sldIdLst>
  <p:sldSz cx="10693400" cy="7556500"/>
  <p:notesSz cx="6858000" cy="9144000"/>
  <p:embeddedFontLst>
    <p:embeddedFont>
      <p:font typeface="Albert Sans" pitchFamily="2" charset="0"/>
      <p:regular r:id="rId3"/>
      <p:bold r:id="rId4"/>
      <p:italic r:id="rId5"/>
      <p:boldItalic r:id="rId6"/>
    </p:embeddedFont>
    <p:embeddedFont>
      <p:font typeface="Albert Sans SemiBold" pitchFamily="2" charset="0"/>
      <p:bold r:id="rId7"/>
      <p:boldItalic r:id="rId8"/>
    </p:embeddedFont>
    <p:embeddedFont>
      <p:font typeface="Playfair Display" pitchFamily="2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1620" y="11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heme" Target="theme/theme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2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Time slot #3">
            <a:extLst>
              <a:ext uri="{FF2B5EF4-FFF2-40B4-BE49-F238E27FC236}">
                <a16:creationId xmlns:a16="http://schemas.microsoft.com/office/drawing/2014/main" id="{45AF52C8-4275-2B0D-7D84-01CB1D0855F9}"/>
              </a:ext>
            </a:extLst>
          </p:cNvPr>
          <p:cNvGrpSpPr/>
          <p:nvPr/>
        </p:nvGrpSpPr>
        <p:grpSpPr>
          <a:xfrm>
            <a:off x="385161" y="362784"/>
            <a:ext cx="9923078" cy="7019656"/>
            <a:chOff x="385161" y="362784"/>
            <a:chExt cx="9923078" cy="701965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CFD86A0-2DDB-EA59-3569-83D2554A23E9}"/>
                </a:ext>
              </a:extLst>
            </p:cNvPr>
            <p:cNvGrpSpPr/>
            <p:nvPr/>
          </p:nvGrpSpPr>
          <p:grpSpPr>
            <a:xfrm>
              <a:off x="1777710" y="362784"/>
              <a:ext cx="7137980" cy="979230"/>
              <a:chOff x="1777010" y="362784"/>
              <a:chExt cx="7137980" cy="97923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8070404" y="362784"/>
                <a:ext cx="844586" cy="979230"/>
              </a:xfrm>
              <a:custGeom>
                <a:avLst/>
                <a:gdLst/>
                <a:ahLst/>
                <a:cxnLst/>
                <a:rect l="l" t="t" r="r" b="b"/>
                <a:pathLst>
                  <a:path w="1126115" h="1305640">
                    <a:moveTo>
                      <a:pt x="0" y="0"/>
                    </a:moveTo>
                    <a:lnTo>
                      <a:pt x="1126115" y="0"/>
                    </a:lnTo>
                    <a:lnTo>
                      <a:pt x="1126115" y="1305640"/>
                    </a:lnTo>
                    <a:lnTo>
                      <a:pt x="0" y="130564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" name="Freeform 25"/>
              <p:cNvSpPr/>
              <p:nvPr/>
            </p:nvSpPr>
            <p:spPr>
              <a:xfrm>
                <a:off x="1777010" y="362784"/>
                <a:ext cx="844586" cy="979230"/>
              </a:xfrm>
              <a:custGeom>
                <a:avLst/>
                <a:gdLst/>
                <a:ahLst/>
                <a:cxnLst/>
                <a:rect l="l" t="t" r="r" b="b"/>
                <a:pathLst>
                  <a:path w="1126115" h="1305640">
                    <a:moveTo>
                      <a:pt x="0" y="0"/>
                    </a:moveTo>
                    <a:lnTo>
                      <a:pt x="1126115" y="0"/>
                    </a:lnTo>
                    <a:lnTo>
                      <a:pt x="1126115" y="1305640"/>
                    </a:lnTo>
                    <a:lnTo>
                      <a:pt x="0" y="130564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C5DC14D-4318-C540-BAEA-5E0A2EB90359}"/>
                </a:ext>
              </a:extLst>
            </p:cNvPr>
            <p:cNvGrpSpPr/>
            <p:nvPr/>
          </p:nvGrpSpPr>
          <p:grpSpPr>
            <a:xfrm>
              <a:off x="385161" y="1342014"/>
              <a:ext cx="9923078" cy="5833525"/>
              <a:chOff x="385161" y="1342014"/>
              <a:chExt cx="9923078" cy="583352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385161" y="1779256"/>
                <a:ext cx="9923078" cy="5396283"/>
              </a:xfrm>
              <a:prstGeom prst="roundRect">
                <a:avLst>
                  <a:gd name="adj" fmla="val 1487"/>
                </a:avLst>
              </a:prstGeom>
              <a:solidFill>
                <a:srgbClr val="F7F9F9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D03548E3-F433-D25A-7D5C-9173325456EE}"/>
                  </a:ext>
                </a:extLst>
              </p:cNvPr>
              <p:cNvSpPr/>
              <p:nvPr/>
            </p:nvSpPr>
            <p:spPr>
              <a:xfrm>
                <a:off x="385161" y="1342014"/>
                <a:ext cx="9923078" cy="522588"/>
              </a:xfrm>
              <a:custGeom>
                <a:avLst/>
                <a:gdLst>
                  <a:gd name="connsiteX0" fmla="*/ 76499 w 9923078"/>
                  <a:gd name="connsiteY0" fmla="*/ 0 h 522588"/>
                  <a:gd name="connsiteX1" fmla="*/ 9846579 w 9923078"/>
                  <a:gd name="connsiteY1" fmla="*/ 0 h 522588"/>
                  <a:gd name="connsiteX2" fmla="*/ 9923078 w 9923078"/>
                  <a:gd name="connsiteY2" fmla="*/ 76499 h 522588"/>
                  <a:gd name="connsiteX3" fmla="*/ 9923078 w 9923078"/>
                  <a:gd name="connsiteY3" fmla="*/ 188548 h 522588"/>
                  <a:gd name="connsiteX4" fmla="*/ 9923078 w 9923078"/>
                  <a:gd name="connsiteY4" fmla="*/ 306572 h 522588"/>
                  <a:gd name="connsiteX5" fmla="*/ 9923078 w 9923078"/>
                  <a:gd name="connsiteY5" fmla="*/ 522588 h 522588"/>
                  <a:gd name="connsiteX6" fmla="*/ 0 w 9923078"/>
                  <a:gd name="connsiteY6" fmla="*/ 522588 h 522588"/>
                  <a:gd name="connsiteX7" fmla="*/ 0 w 9923078"/>
                  <a:gd name="connsiteY7" fmla="*/ 306572 h 522588"/>
                  <a:gd name="connsiteX8" fmla="*/ 0 w 9923078"/>
                  <a:gd name="connsiteY8" fmla="*/ 188548 h 522588"/>
                  <a:gd name="connsiteX9" fmla="*/ 0 w 9923078"/>
                  <a:gd name="connsiteY9" fmla="*/ 76499 h 522588"/>
                  <a:gd name="connsiteX10" fmla="*/ 76499 w 9923078"/>
                  <a:gd name="connsiteY10" fmla="*/ 0 h 522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923078" h="522588">
                    <a:moveTo>
                      <a:pt x="76499" y="0"/>
                    </a:moveTo>
                    <a:lnTo>
                      <a:pt x="9846579" y="0"/>
                    </a:lnTo>
                    <a:cubicBezTo>
                      <a:pt x="9888828" y="0"/>
                      <a:pt x="9923078" y="34250"/>
                      <a:pt x="9923078" y="76499"/>
                    </a:cubicBezTo>
                    <a:lnTo>
                      <a:pt x="9923078" y="188548"/>
                    </a:lnTo>
                    <a:lnTo>
                      <a:pt x="9923078" y="306572"/>
                    </a:lnTo>
                    <a:lnTo>
                      <a:pt x="9923078" y="522588"/>
                    </a:lnTo>
                    <a:lnTo>
                      <a:pt x="0" y="522588"/>
                    </a:lnTo>
                    <a:lnTo>
                      <a:pt x="0" y="306572"/>
                    </a:lnTo>
                    <a:lnTo>
                      <a:pt x="0" y="188548"/>
                    </a:lnTo>
                    <a:lnTo>
                      <a:pt x="0" y="76499"/>
                    </a:lnTo>
                    <a:cubicBezTo>
                      <a:pt x="0" y="34250"/>
                      <a:pt x="34250" y="0"/>
                      <a:pt x="76499" y="0"/>
                    </a:cubicBezTo>
                    <a:close/>
                  </a:path>
                </a:pathLst>
              </a:custGeom>
              <a:solidFill>
                <a:srgbClr val="F0BCBC"/>
              </a:solidFill>
            </p:spPr>
            <p:txBody>
              <a:bodyPr wrap="square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8" name="AutoShape 8"/>
              <p:cNvSpPr/>
              <p:nvPr/>
            </p:nvSpPr>
            <p:spPr>
              <a:xfrm>
                <a:off x="385161" y="2454706"/>
                <a:ext cx="9923078" cy="0"/>
              </a:xfrm>
              <a:prstGeom prst="line">
                <a:avLst/>
              </a:prstGeom>
              <a:ln w="6350" cap="flat">
                <a:solidFill>
                  <a:srgbClr val="402F59">
                    <a:alpha val="4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" name="AutoShape 9"/>
              <p:cNvSpPr/>
              <p:nvPr/>
            </p:nvSpPr>
            <p:spPr>
              <a:xfrm>
                <a:off x="385161" y="3044810"/>
                <a:ext cx="9923078" cy="0"/>
              </a:xfrm>
              <a:prstGeom prst="line">
                <a:avLst/>
              </a:prstGeom>
              <a:ln w="6350" cap="flat">
                <a:solidFill>
                  <a:srgbClr val="402F59">
                    <a:alpha val="4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AutoShape 10"/>
              <p:cNvSpPr/>
              <p:nvPr/>
            </p:nvSpPr>
            <p:spPr>
              <a:xfrm>
                <a:off x="385161" y="3634914"/>
                <a:ext cx="9923078" cy="0"/>
              </a:xfrm>
              <a:prstGeom prst="line">
                <a:avLst/>
              </a:prstGeom>
              <a:ln w="6350" cap="flat">
                <a:solidFill>
                  <a:srgbClr val="402F59">
                    <a:alpha val="4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AutoShape 11"/>
              <p:cNvSpPr/>
              <p:nvPr/>
            </p:nvSpPr>
            <p:spPr>
              <a:xfrm>
                <a:off x="385161" y="4225018"/>
                <a:ext cx="9923078" cy="0"/>
              </a:xfrm>
              <a:prstGeom prst="line">
                <a:avLst/>
              </a:prstGeom>
              <a:ln w="6350" cap="flat">
                <a:solidFill>
                  <a:srgbClr val="402F59">
                    <a:alpha val="4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AutoShape 12"/>
              <p:cNvSpPr/>
              <p:nvPr/>
            </p:nvSpPr>
            <p:spPr>
              <a:xfrm>
                <a:off x="385161" y="4815122"/>
                <a:ext cx="9923078" cy="0"/>
              </a:xfrm>
              <a:prstGeom prst="line">
                <a:avLst/>
              </a:prstGeom>
              <a:ln w="6350" cap="flat">
                <a:solidFill>
                  <a:srgbClr val="402F59">
                    <a:alpha val="4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AutoShape 13"/>
              <p:cNvSpPr/>
              <p:nvPr/>
            </p:nvSpPr>
            <p:spPr>
              <a:xfrm>
                <a:off x="385161" y="5405226"/>
                <a:ext cx="9923078" cy="0"/>
              </a:xfrm>
              <a:prstGeom prst="line">
                <a:avLst/>
              </a:prstGeom>
              <a:ln w="6350" cap="flat">
                <a:solidFill>
                  <a:srgbClr val="402F59">
                    <a:alpha val="4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AutoShape 14"/>
              <p:cNvSpPr/>
              <p:nvPr/>
            </p:nvSpPr>
            <p:spPr>
              <a:xfrm>
                <a:off x="385161" y="5995330"/>
                <a:ext cx="9923078" cy="0"/>
              </a:xfrm>
              <a:prstGeom prst="line">
                <a:avLst/>
              </a:prstGeom>
              <a:ln w="6350" cap="flat">
                <a:solidFill>
                  <a:srgbClr val="402F59">
                    <a:alpha val="4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AutoShape 15"/>
              <p:cNvSpPr/>
              <p:nvPr/>
            </p:nvSpPr>
            <p:spPr>
              <a:xfrm>
                <a:off x="385161" y="6585434"/>
                <a:ext cx="9923078" cy="0"/>
              </a:xfrm>
              <a:prstGeom prst="line">
                <a:avLst/>
              </a:prstGeom>
              <a:ln w="6350" cap="flat">
                <a:solidFill>
                  <a:srgbClr val="402F59">
                    <a:alpha val="4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" name="AutoShape 19"/>
              <p:cNvSpPr/>
              <p:nvPr/>
            </p:nvSpPr>
            <p:spPr>
              <a:xfrm flipH="1">
                <a:off x="2867612" y="1342015"/>
                <a:ext cx="0" cy="5833524"/>
              </a:xfrm>
              <a:prstGeom prst="line">
                <a:avLst/>
              </a:prstGeom>
              <a:ln w="6350" cap="flat">
                <a:solidFill>
                  <a:srgbClr val="402F59">
                    <a:alpha val="4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" name="AutoShape 20"/>
              <p:cNvSpPr/>
              <p:nvPr/>
            </p:nvSpPr>
            <p:spPr>
              <a:xfrm>
                <a:off x="7824388" y="1342015"/>
                <a:ext cx="0" cy="5833524"/>
              </a:xfrm>
              <a:prstGeom prst="line">
                <a:avLst/>
              </a:prstGeom>
              <a:ln w="6350" cap="flat">
                <a:solidFill>
                  <a:srgbClr val="402F59">
                    <a:alpha val="4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" name="AutoShape 21"/>
              <p:cNvSpPr/>
              <p:nvPr/>
            </p:nvSpPr>
            <p:spPr>
              <a:xfrm flipH="1">
                <a:off x="4817956" y="1342015"/>
                <a:ext cx="0" cy="5833524"/>
              </a:xfrm>
              <a:prstGeom prst="line">
                <a:avLst/>
              </a:prstGeom>
              <a:ln w="6350" cap="flat">
                <a:solidFill>
                  <a:srgbClr val="402F59">
                    <a:alpha val="49804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46" name="Text">
              <a:extLst>
                <a:ext uri="{FF2B5EF4-FFF2-40B4-BE49-F238E27FC236}">
                  <a16:creationId xmlns:a16="http://schemas.microsoft.com/office/drawing/2014/main" id="{782FCC3F-2D2A-0703-89DF-2BFBBC85FA4D}"/>
                </a:ext>
              </a:extLst>
            </p:cNvPr>
            <p:cNvGrpSpPr/>
            <p:nvPr/>
          </p:nvGrpSpPr>
          <p:grpSpPr>
            <a:xfrm>
              <a:off x="917533" y="444643"/>
              <a:ext cx="8857634" cy="1235770"/>
              <a:chOff x="917533" y="444643"/>
              <a:chExt cx="8857634" cy="1235770"/>
            </a:xfrm>
          </p:grpSpPr>
          <p:sp>
            <p:nvSpPr>
              <p:cNvPr id="31" name="Time slot"/>
              <p:cNvSpPr txBox="1"/>
              <p:nvPr/>
            </p:nvSpPr>
            <p:spPr>
              <a:xfrm>
                <a:off x="8357460" y="1526204"/>
                <a:ext cx="1417707" cy="15420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>
                  <a:spcBef>
                    <a:spcPct val="0"/>
                  </a:spcBef>
                </a:pPr>
                <a:r>
                  <a:rPr lang="en-US" sz="1002" dirty="0">
                    <a:solidFill>
                      <a:srgbClr val="402F59"/>
                    </a:solidFill>
                    <a:latin typeface="Albert Sans SemiBold" pitchFamily="2" charset="0"/>
                  </a:rPr>
                  <a:t>Time slot</a:t>
                </a:r>
              </a:p>
            </p:txBody>
          </p:sp>
          <p:sp>
            <p:nvSpPr>
              <p:cNvPr id="30" name="Email"/>
              <p:cNvSpPr txBox="1"/>
              <p:nvPr/>
            </p:nvSpPr>
            <p:spPr>
              <a:xfrm>
                <a:off x="5926644" y="1526204"/>
                <a:ext cx="789057" cy="15420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>
                  <a:spcBef>
                    <a:spcPct val="0"/>
                  </a:spcBef>
                </a:pPr>
                <a:r>
                  <a:rPr lang="en-US" sz="1002" dirty="0">
                    <a:solidFill>
                      <a:srgbClr val="402F59"/>
                    </a:solidFill>
                    <a:latin typeface="Albert Sans SemiBold" pitchFamily="2" charset="0"/>
                  </a:rPr>
                  <a:t>Email</a:t>
                </a:r>
              </a:p>
            </p:txBody>
          </p:sp>
          <p:sp>
            <p:nvSpPr>
              <p:cNvPr id="29" name="Phone"/>
              <p:cNvSpPr txBox="1"/>
              <p:nvPr/>
            </p:nvSpPr>
            <p:spPr>
              <a:xfrm>
                <a:off x="3133931" y="1526204"/>
                <a:ext cx="1417707" cy="15420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>
                  <a:spcBef>
                    <a:spcPct val="0"/>
                  </a:spcBef>
                </a:pPr>
                <a:r>
                  <a:rPr lang="en-US" sz="1002" u="none" strike="noStrike" dirty="0">
                    <a:solidFill>
                      <a:srgbClr val="402F59"/>
                    </a:solidFill>
                    <a:latin typeface="Albert Sans SemiBold" pitchFamily="2" charset="0"/>
                  </a:rPr>
                  <a:t>Phone</a:t>
                </a:r>
              </a:p>
            </p:txBody>
          </p:sp>
          <p:sp>
            <p:nvSpPr>
              <p:cNvPr id="28" name="Full Name"/>
              <p:cNvSpPr txBox="1"/>
              <p:nvPr/>
            </p:nvSpPr>
            <p:spPr>
              <a:xfrm>
                <a:off x="917533" y="1526204"/>
                <a:ext cx="1417707" cy="15420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002" dirty="0">
                    <a:solidFill>
                      <a:srgbClr val="402F59"/>
                    </a:solidFill>
                    <a:latin typeface="Albert Sans SemiBold" pitchFamily="2" charset="0"/>
                  </a:rPr>
                  <a:t>Full Name</a:t>
                </a:r>
              </a:p>
            </p:txBody>
          </p:sp>
          <p:sp>
            <p:nvSpPr>
              <p:cNvPr id="26" name="Time slot"/>
              <p:cNvSpPr txBox="1"/>
              <p:nvPr/>
            </p:nvSpPr>
            <p:spPr>
              <a:xfrm>
                <a:off x="2517536" y="532066"/>
                <a:ext cx="5658328" cy="61542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3999" b="1" spc="-119" dirty="0">
                    <a:solidFill>
                      <a:srgbClr val="F7F9F9"/>
                    </a:solidFill>
                    <a:latin typeface="Playfair Display" pitchFamily="2" charset="0"/>
                  </a:rPr>
                  <a:t>Time slot</a:t>
                </a:r>
              </a:p>
            </p:txBody>
          </p:sp>
          <p:sp>
            <p:nvSpPr>
              <p:cNvPr id="27" name="Sign up sheet"/>
              <p:cNvSpPr txBox="1"/>
              <p:nvPr/>
            </p:nvSpPr>
            <p:spPr>
              <a:xfrm>
                <a:off x="4637847" y="444643"/>
                <a:ext cx="1417707" cy="15420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002" dirty="0">
                    <a:solidFill>
                      <a:srgbClr val="F7F9F9"/>
                    </a:solidFill>
                    <a:latin typeface="Albert Sans"/>
                  </a:rPr>
                  <a:t>Sign up sheet</a:t>
                </a:r>
              </a:p>
            </p:txBody>
          </p:sp>
        </p:grpSp>
        <p:sp>
          <p:nvSpPr>
            <p:cNvPr id="22" name="QuickSignup"/>
            <p:cNvSpPr/>
            <p:nvPr/>
          </p:nvSpPr>
          <p:spPr>
            <a:xfrm>
              <a:off x="5015549" y="7249227"/>
              <a:ext cx="660903" cy="133213"/>
            </a:xfrm>
            <a:custGeom>
              <a:avLst/>
              <a:gdLst/>
              <a:ahLst/>
              <a:cxnLst/>
              <a:rect l="l" t="t" r="r" b="b"/>
              <a:pathLst>
                <a:path w="660903" h="133213">
                  <a:moveTo>
                    <a:pt x="0" y="0"/>
                  </a:moveTo>
                  <a:lnTo>
                    <a:pt x="660902" y="0"/>
                  </a:lnTo>
                  <a:lnTo>
                    <a:pt x="660902" y="133213"/>
                  </a:lnTo>
                  <a:lnTo>
                    <a:pt x="0" y="133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11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Albert Sans SemiBold</vt:lpstr>
      <vt:lpstr>Albert Sans</vt:lpstr>
      <vt:lpstr>Playfair Display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PICK (Landscape)</dc:title>
  <dc:creator>Hoang Anh</dc:creator>
  <cp:lastModifiedBy>Anh Hoang</cp:lastModifiedBy>
  <cp:revision>24</cp:revision>
  <dcterms:created xsi:type="dcterms:W3CDTF">2006-08-16T00:00:00Z</dcterms:created>
  <dcterms:modified xsi:type="dcterms:W3CDTF">2024-06-27T08:16:35Z</dcterms:modified>
  <dc:identifier>DAGJShqUsXk</dc:identifier>
</cp:coreProperties>
</file>