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1" r:id="rId2"/>
  </p:sldIdLst>
  <p:sldSz cx="7556500" cy="10693400"/>
  <p:notesSz cx="6858000" cy="9144000"/>
  <p:embeddedFontLst>
    <p:embeddedFont>
      <p:font typeface="Anton" pitchFamily="2" charset="0"/>
      <p:regular r:id="rId3"/>
    </p:embeddedFont>
    <p:embeddedFont>
      <p:font typeface="Plus Jakarta Sans" pitchFamily="2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20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89480" autoAdjust="0"/>
  </p:normalViewPr>
  <p:slideViewPr>
    <p:cSldViewPr>
      <p:cViewPr varScale="1">
        <p:scale>
          <a:sx n="70" d="100"/>
          <a:sy n="70" d="100"/>
        </p:scale>
        <p:origin x="22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3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Parent Teacher Conference #1">
            <a:extLst>
              <a:ext uri="{FF2B5EF4-FFF2-40B4-BE49-F238E27FC236}">
                <a16:creationId xmlns:a16="http://schemas.microsoft.com/office/drawing/2014/main" id="{530F990B-FA0A-40CD-CA45-0E4F66DD7561}"/>
              </a:ext>
            </a:extLst>
          </p:cNvPr>
          <p:cNvGrpSpPr/>
          <p:nvPr/>
        </p:nvGrpSpPr>
        <p:grpSpPr>
          <a:xfrm>
            <a:off x="0" y="0"/>
            <a:ext cx="7560000" cy="10384085"/>
            <a:chOff x="0" y="0"/>
            <a:chExt cx="7560000" cy="10384085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1A01E39-7A3C-B8B0-266B-57918288C898}"/>
                </a:ext>
              </a:extLst>
            </p:cNvPr>
            <p:cNvGrpSpPr/>
            <p:nvPr/>
          </p:nvGrpSpPr>
          <p:grpSpPr>
            <a:xfrm>
              <a:off x="0" y="0"/>
              <a:ext cx="7560000" cy="3385600"/>
              <a:chOff x="0" y="0"/>
              <a:chExt cx="7560000" cy="3385600"/>
            </a:xfrm>
          </p:grpSpPr>
          <p:pic>
            <p:nvPicPr>
              <p:cNvPr id="3" name="Image"/>
              <p:cNvPicPr>
                <a:picLocks noChangeAspect="1"/>
              </p:cNvPicPr>
              <p:nvPr/>
            </p:nvPicPr>
            <p:blipFill>
              <a:blip r:embed="rId2">
                <a:alphaModFix amt="50000"/>
              </a:blip>
              <a:srcRect t="21828"/>
              <a:stretch>
                <a:fillRect/>
              </a:stretch>
            </p:blipFill>
            <p:spPr>
              <a:xfrm>
                <a:off x="0" y="0"/>
                <a:ext cx="7560000" cy="3375973"/>
              </a:xfrm>
              <a:prstGeom prst="rect">
                <a:avLst/>
              </a:prstGeom>
            </p:spPr>
          </p:pic>
          <p:sp>
            <p:nvSpPr>
              <p:cNvPr id="5" name="Gradient Overlay"/>
              <p:cNvSpPr/>
              <p:nvPr/>
            </p:nvSpPr>
            <p:spPr>
              <a:xfrm rot="10800000">
                <a:off x="0" y="1117600"/>
                <a:ext cx="7556500" cy="2268000"/>
              </a:xfrm>
              <a:custGeom>
                <a:avLst/>
                <a:gdLst/>
                <a:ahLst/>
                <a:cxnLst/>
                <a:rect l="l" t="t" r="r" b="b"/>
                <a:pathLst>
                  <a:path w="2709333" h="812800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3634D">
                      <a:alpha val="100000"/>
                    </a:srgbClr>
                  </a:gs>
                  <a:gs pos="100000">
                    <a:srgbClr val="33634D">
                      <a:alpha val="0"/>
                    </a:srgbClr>
                  </a:gs>
                </a:gsLst>
                <a:lin ang="5400000"/>
              </a:gradFill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8001BD30-71BB-537E-BDC6-85D4AE21B014}"/>
                </a:ext>
              </a:extLst>
            </p:cNvPr>
            <p:cNvGrpSpPr/>
            <p:nvPr/>
          </p:nvGrpSpPr>
          <p:grpSpPr>
            <a:xfrm>
              <a:off x="323957" y="2550578"/>
              <a:ext cx="6912086" cy="7616708"/>
              <a:chOff x="323957" y="2550578"/>
              <a:chExt cx="6912086" cy="7616708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323957" y="2928981"/>
                <a:ext cx="6912086" cy="7238305"/>
              </a:xfrm>
              <a:custGeom>
                <a:avLst/>
                <a:gdLst/>
                <a:ahLst/>
                <a:cxnLst/>
                <a:rect l="l" t="t" r="r" b="b"/>
                <a:pathLst>
                  <a:path w="2477135" h="2594045">
                    <a:moveTo>
                      <a:pt x="0" y="0"/>
                    </a:moveTo>
                    <a:lnTo>
                      <a:pt x="2477135" y="0"/>
                    </a:lnTo>
                    <a:lnTo>
                      <a:pt x="2477135" y="2594045"/>
                    </a:lnTo>
                    <a:lnTo>
                      <a:pt x="0" y="25940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323957" y="2550578"/>
                <a:ext cx="6912086" cy="377329"/>
              </a:xfrm>
              <a:custGeom>
                <a:avLst/>
                <a:gdLst/>
                <a:ahLst/>
                <a:cxnLst/>
                <a:rect l="l" t="t" r="r" b="b"/>
                <a:pathLst>
                  <a:path w="2477135" h="135226">
                    <a:moveTo>
                      <a:pt x="0" y="0"/>
                    </a:moveTo>
                    <a:lnTo>
                      <a:pt x="2477135" y="0"/>
                    </a:lnTo>
                    <a:lnTo>
                      <a:pt x="2477135" y="135226"/>
                    </a:lnTo>
                    <a:lnTo>
                      <a:pt x="0" y="135226"/>
                    </a:lnTo>
                    <a:close/>
                  </a:path>
                </a:pathLst>
              </a:custGeom>
              <a:solidFill>
                <a:srgbClr val="193E2D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AutoShape 14"/>
              <p:cNvSpPr/>
              <p:nvPr/>
            </p:nvSpPr>
            <p:spPr>
              <a:xfrm flipV="1">
                <a:off x="504048" y="4376974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13333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AutoShape 15"/>
              <p:cNvSpPr/>
              <p:nvPr/>
            </p:nvSpPr>
            <p:spPr>
              <a:xfrm flipV="1">
                <a:off x="2839006" y="4376974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13333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" name="AutoShape 16"/>
              <p:cNvSpPr/>
              <p:nvPr/>
            </p:nvSpPr>
            <p:spPr>
              <a:xfrm flipV="1">
                <a:off x="5176616" y="4376974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13333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AutoShape 17"/>
              <p:cNvSpPr/>
              <p:nvPr/>
            </p:nvSpPr>
            <p:spPr>
              <a:xfrm flipV="1">
                <a:off x="504048" y="5832237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" name="AutoShape 18"/>
              <p:cNvSpPr/>
              <p:nvPr/>
            </p:nvSpPr>
            <p:spPr>
              <a:xfrm flipV="1">
                <a:off x="2839006" y="5832237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" name="AutoShape 19"/>
              <p:cNvSpPr/>
              <p:nvPr/>
            </p:nvSpPr>
            <p:spPr>
              <a:xfrm flipV="1">
                <a:off x="5176616" y="5832237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" name="AutoShape 20"/>
              <p:cNvSpPr/>
              <p:nvPr/>
            </p:nvSpPr>
            <p:spPr>
              <a:xfrm flipV="1">
                <a:off x="504048" y="7287501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" name="AutoShape 21"/>
              <p:cNvSpPr/>
              <p:nvPr/>
            </p:nvSpPr>
            <p:spPr>
              <a:xfrm flipV="1">
                <a:off x="2839006" y="7287501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" name="AutoShape 22"/>
              <p:cNvSpPr/>
              <p:nvPr/>
            </p:nvSpPr>
            <p:spPr>
              <a:xfrm flipV="1">
                <a:off x="5176616" y="7287501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" name="AutoShape 23"/>
              <p:cNvSpPr/>
              <p:nvPr/>
            </p:nvSpPr>
            <p:spPr>
              <a:xfrm flipV="1">
                <a:off x="504048" y="3285527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" name="AutoShape 24"/>
              <p:cNvSpPr/>
              <p:nvPr/>
            </p:nvSpPr>
            <p:spPr>
              <a:xfrm flipV="1">
                <a:off x="2839006" y="3285527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" name="AutoShape 25"/>
              <p:cNvSpPr/>
              <p:nvPr/>
            </p:nvSpPr>
            <p:spPr>
              <a:xfrm flipV="1">
                <a:off x="5176616" y="3285527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" name="AutoShape 26"/>
              <p:cNvSpPr/>
              <p:nvPr/>
            </p:nvSpPr>
            <p:spPr>
              <a:xfrm flipV="1">
                <a:off x="504048" y="4740790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" name="AutoShape 27"/>
              <p:cNvSpPr/>
              <p:nvPr/>
            </p:nvSpPr>
            <p:spPr>
              <a:xfrm flipV="1">
                <a:off x="2839006" y="4740790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" name="AutoShape 28"/>
              <p:cNvSpPr/>
              <p:nvPr/>
            </p:nvSpPr>
            <p:spPr>
              <a:xfrm flipV="1">
                <a:off x="5176616" y="4740790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" name="AutoShape 29"/>
              <p:cNvSpPr/>
              <p:nvPr/>
            </p:nvSpPr>
            <p:spPr>
              <a:xfrm flipV="1">
                <a:off x="504048" y="6196053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" name="AutoShape 30"/>
              <p:cNvSpPr/>
              <p:nvPr/>
            </p:nvSpPr>
            <p:spPr>
              <a:xfrm flipV="1">
                <a:off x="2839006" y="6196053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" name="AutoShape 31"/>
              <p:cNvSpPr/>
              <p:nvPr/>
            </p:nvSpPr>
            <p:spPr>
              <a:xfrm flipV="1">
                <a:off x="5176616" y="6196053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" name="AutoShape 32"/>
              <p:cNvSpPr/>
              <p:nvPr/>
            </p:nvSpPr>
            <p:spPr>
              <a:xfrm flipV="1">
                <a:off x="504048" y="7651317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" name="AutoShape 33"/>
              <p:cNvSpPr/>
              <p:nvPr/>
            </p:nvSpPr>
            <p:spPr>
              <a:xfrm flipV="1">
                <a:off x="2839006" y="7651317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" name="AutoShape 34"/>
              <p:cNvSpPr/>
              <p:nvPr/>
            </p:nvSpPr>
            <p:spPr>
              <a:xfrm flipV="1">
                <a:off x="5176616" y="7651317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5" name="AutoShape 35"/>
              <p:cNvSpPr/>
              <p:nvPr/>
            </p:nvSpPr>
            <p:spPr>
              <a:xfrm flipV="1">
                <a:off x="504048" y="3649343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" name="AutoShape 36"/>
              <p:cNvSpPr/>
              <p:nvPr/>
            </p:nvSpPr>
            <p:spPr>
              <a:xfrm flipV="1">
                <a:off x="2839006" y="3649343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" name="AutoShape 37"/>
              <p:cNvSpPr/>
              <p:nvPr/>
            </p:nvSpPr>
            <p:spPr>
              <a:xfrm flipV="1">
                <a:off x="5176616" y="3649343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8" name="AutoShape 38"/>
              <p:cNvSpPr/>
              <p:nvPr/>
            </p:nvSpPr>
            <p:spPr>
              <a:xfrm flipV="1">
                <a:off x="504048" y="5104606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" name="AutoShape 39"/>
              <p:cNvSpPr/>
              <p:nvPr/>
            </p:nvSpPr>
            <p:spPr>
              <a:xfrm flipV="1">
                <a:off x="2839006" y="5104606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0" name="AutoShape 40"/>
              <p:cNvSpPr/>
              <p:nvPr/>
            </p:nvSpPr>
            <p:spPr>
              <a:xfrm flipV="1">
                <a:off x="5176616" y="5104606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1" name="AutoShape 41"/>
              <p:cNvSpPr/>
              <p:nvPr/>
            </p:nvSpPr>
            <p:spPr>
              <a:xfrm flipV="1">
                <a:off x="504048" y="6559869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2" name="AutoShape 42"/>
              <p:cNvSpPr/>
              <p:nvPr/>
            </p:nvSpPr>
            <p:spPr>
              <a:xfrm flipV="1">
                <a:off x="2839006" y="6559869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3" name="AutoShape 43"/>
              <p:cNvSpPr/>
              <p:nvPr/>
            </p:nvSpPr>
            <p:spPr>
              <a:xfrm flipV="1">
                <a:off x="5176616" y="6559869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4" name="AutoShape 44"/>
              <p:cNvSpPr/>
              <p:nvPr/>
            </p:nvSpPr>
            <p:spPr>
              <a:xfrm flipV="1">
                <a:off x="504048" y="8015132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5" name="AutoShape 45"/>
              <p:cNvSpPr/>
              <p:nvPr/>
            </p:nvSpPr>
            <p:spPr>
              <a:xfrm flipV="1">
                <a:off x="2839006" y="8015132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6" name="AutoShape 46"/>
              <p:cNvSpPr/>
              <p:nvPr/>
            </p:nvSpPr>
            <p:spPr>
              <a:xfrm flipV="1">
                <a:off x="5176616" y="8015132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7" name="AutoShape 47"/>
              <p:cNvSpPr/>
              <p:nvPr/>
            </p:nvSpPr>
            <p:spPr>
              <a:xfrm flipV="1">
                <a:off x="504048" y="4013159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8" name="AutoShape 48"/>
              <p:cNvSpPr/>
              <p:nvPr/>
            </p:nvSpPr>
            <p:spPr>
              <a:xfrm flipV="1">
                <a:off x="2839006" y="4013159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9" name="AutoShape 49"/>
              <p:cNvSpPr/>
              <p:nvPr/>
            </p:nvSpPr>
            <p:spPr>
              <a:xfrm flipV="1">
                <a:off x="5176616" y="4013159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0" name="AutoShape 50"/>
              <p:cNvSpPr/>
              <p:nvPr/>
            </p:nvSpPr>
            <p:spPr>
              <a:xfrm flipV="1">
                <a:off x="504048" y="5468421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" name="AutoShape 51"/>
              <p:cNvSpPr/>
              <p:nvPr/>
            </p:nvSpPr>
            <p:spPr>
              <a:xfrm flipV="1">
                <a:off x="2839006" y="5468421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" name="AutoShape 52"/>
              <p:cNvSpPr/>
              <p:nvPr/>
            </p:nvSpPr>
            <p:spPr>
              <a:xfrm flipV="1">
                <a:off x="5176616" y="5468421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3" name="AutoShape 53"/>
              <p:cNvSpPr/>
              <p:nvPr/>
            </p:nvSpPr>
            <p:spPr>
              <a:xfrm flipV="1">
                <a:off x="504048" y="6923685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4" name="AutoShape 54"/>
              <p:cNvSpPr/>
              <p:nvPr/>
            </p:nvSpPr>
            <p:spPr>
              <a:xfrm flipV="1">
                <a:off x="2839006" y="6923685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5" name="AutoShape 55"/>
              <p:cNvSpPr/>
              <p:nvPr/>
            </p:nvSpPr>
            <p:spPr>
              <a:xfrm flipV="1">
                <a:off x="5176616" y="6923685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6" name="AutoShape 56"/>
              <p:cNvSpPr/>
              <p:nvPr/>
            </p:nvSpPr>
            <p:spPr>
              <a:xfrm flipV="1">
                <a:off x="504048" y="8378948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7" name="AutoShape 57"/>
              <p:cNvSpPr/>
              <p:nvPr/>
            </p:nvSpPr>
            <p:spPr>
              <a:xfrm flipV="1">
                <a:off x="2839006" y="8378948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8" name="AutoShape 58"/>
              <p:cNvSpPr/>
              <p:nvPr/>
            </p:nvSpPr>
            <p:spPr>
              <a:xfrm flipV="1">
                <a:off x="5176616" y="8378948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9" name="AutoShape 59"/>
              <p:cNvSpPr/>
              <p:nvPr/>
            </p:nvSpPr>
            <p:spPr>
              <a:xfrm flipV="1">
                <a:off x="504048" y="8742764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0" name="AutoShape 60"/>
              <p:cNvSpPr/>
              <p:nvPr/>
            </p:nvSpPr>
            <p:spPr>
              <a:xfrm flipV="1">
                <a:off x="2839006" y="8742764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" name="AutoShape 61"/>
              <p:cNvSpPr/>
              <p:nvPr/>
            </p:nvSpPr>
            <p:spPr>
              <a:xfrm flipV="1">
                <a:off x="5176616" y="8742764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" name="AutoShape 62"/>
              <p:cNvSpPr/>
              <p:nvPr/>
            </p:nvSpPr>
            <p:spPr>
              <a:xfrm flipV="1">
                <a:off x="504048" y="9106579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3" name="AutoShape 63"/>
              <p:cNvSpPr/>
              <p:nvPr/>
            </p:nvSpPr>
            <p:spPr>
              <a:xfrm flipV="1">
                <a:off x="2839006" y="9106579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4" name="AutoShape 64"/>
              <p:cNvSpPr/>
              <p:nvPr/>
            </p:nvSpPr>
            <p:spPr>
              <a:xfrm flipV="1">
                <a:off x="5176616" y="9106579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5" name="AutoShape 65"/>
              <p:cNvSpPr/>
              <p:nvPr/>
            </p:nvSpPr>
            <p:spPr>
              <a:xfrm flipV="1">
                <a:off x="504048" y="9470395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" name="AutoShape 66"/>
              <p:cNvSpPr/>
              <p:nvPr/>
            </p:nvSpPr>
            <p:spPr>
              <a:xfrm flipV="1">
                <a:off x="2839006" y="9470395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" name="AutoShape 67"/>
              <p:cNvSpPr/>
              <p:nvPr/>
            </p:nvSpPr>
            <p:spPr>
              <a:xfrm flipV="1">
                <a:off x="5176616" y="9470395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" name="AutoShape 68"/>
              <p:cNvSpPr/>
              <p:nvPr/>
            </p:nvSpPr>
            <p:spPr>
              <a:xfrm flipV="1">
                <a:off x="504048" y="9834211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" name="AutoShape 69"/>
              <p:cNvSpPr/>
              <p:nvPr/>
            </p:nvSpPr>
            <p:spPr>
              <a:xfrm flipV="1">
                <a:off x="2839006" y="9834211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" name="AutoShape 70"/>
              <p:cNvSpPr/>
              <p:nvPr/>
            </p:nvSpPr>
            <p:spPr>
              <a:xfrm flipV="1">
                <a:off x="5176616" y="9834211"/>
                <a:ext cx="1881989" cy="0"/>
              </a:xfrm>
              <a:prstGeom prst="line">
                <a:avLst/>
              </a:prstGeom>
              <a:ln w="6350" cap="flat">
                <a:solidFill>
                  <a:srgbClr val="33634D">
                    <a:alpha val="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" name="AutoShape 71"/>
              <p:cNvSpPr/>
              <p:nvPr/>
            </p:nvSpPr>
            <p:spPr>
              <a:xfrm flipH="1">
                <a:off x="2627986" y="2928981"/>
                <a:ext cx="0" cy="7238305"/>
              </a:xfrm>
              <a:prstGeom prst="line">
                <a:avLst/>
              </a:prstGeom>
              <a:ln w="6350" cap="flat">
                <a:solidFill>
                  <a:srgbClr val="33634D">
                    <a:alpha val="44706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" name="AutoShape 72"/>
              <p:cNvSpPr/>
              <p:nvPr/>
            </p:nvSpPr>
            <p:spPr>
              <a:xfrm>
                <a:off x="4932015" y="2923144"/>
                <a:ext cx="0" cy="7244142"/>
              </a:xfrm>
              <a:prstGeom prst="line">
                <a:avLst/>
              </a:prstGeom>
              <a:ln w="6350" cap="flat">
                <a:solidFill>
                  <a:srgbClr val="33634D">
                    <a:alpha val="44706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3" name="TextBox 73"/>
              <p:cNvSpPr txBox="1"/>
              <p:nvPr/>
            </p:nvSpPr>
            <p:spPr>
              <a:xfrm>
                <a:off x="953154" y="2666728"/>
                <a:ext cx="1047311" cy="13849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/>
                <a:r>
                  <a:rPr lang="en-US" sz="900" dirty="0">
                    <a:solidFill>
                      <a:srgbClr val="FFFFFF"/>
                    </a:solidFill>
                    <a:latin typeface="Plus Jakarta Sans" pitchFamily="2" charset="0"/>
                    <a:ea typeface="Plus Jakarta Sans 1"/>
                    <a:cs typeface="Plus Jakarta Sans" pitchFamily="2" charset="0"/>
                    <a:sym typeface="Plus Jakarta Sans 1"/>
                  </a:rPr>
                  <a:t>Parent's Name </a:t>
                </a:r>
              </a:p>
            </p:txBody>
          </p:sp>
          <p:sp>
            <p:nvSpPr>
              <p:cNvPr id="74" name="TextBox 74"/>
              <p:cNvSpPr txBox="1"/>
              <p:nvPr/>
            </p:nvSpPr>
            <p:spPr>
              <a:xfrm>
                <a:off x="3218980" y="2666728"/>
                <a:ext cx="1127066" cy="13849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/>
                <a:r>
                  <a:rPr lang="en-US" sz="900" dirty="0">
                    <a:solidFill>
                      <a:srgbClr val="FFFFFF"/>
                    </a:solidFill>
                    <a:latin typeface="Plus Jakarta Sans" pitchFamily="2" charset="0"/>
                    <a:ea typeface="Plus Jakarta Sans 1"/>
                    <a:cs typeface="Plus Jakarta Sans" pitchFamily="2" charset="0"/>
                    <a:sym typeface="Plus Jakarta Sans 1"/>
                  </a:rPr>
                  <a:t>Student's Name</a:t>
                </a:r>
              </a:p>
            </p:txBody>
          </p:sp>
          <p:sp>
            <p:nvSpPr>
              <p:cNvPr id="75" name="TextBox 75"/>
              <p:cNvSpPr txBox="1"/>
              <p:nvPr/>
            </p:nvSpPr>
            <p:spPr>
              <a:xfrm>
                <a:off x="5519658" y="2666728"/>
                <a:ext cx="1127066" cy="13849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/>
                <a:r>
                  <a:rPr lang="en-US" sz="900" dirty="0">
                    <a:solidFill>
                      <a:srgbClr val="FFFFFF"/>
                    </a:solidFill>
                    <a:latin typeface="Plus Jakarta Sans" pitchFamily="2" charset="0"/>
                    <a:ea typeface="Plus Jakarta Sans 1"/>
                    <a:cs typeface="Plus Jakarta Sans" pitchFamily="2" charset="0"/>
                    <a:sym typeface="Plus Jakarta Sans 1"/>
                  </a:rPr>
                  <a:t>Phone</a:t>
                </a: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1DEF13DD-395E-7112-9349-73430E846F86}"/>
                </a:ext>
              </a:extLst>
            </p:cNvPr>
            <p:cNvGrpSpPr/>
            <p:nvPr/>
          </p:nvGrpSpPr>
          <p:grpSpPr>
            <a:xfrm>
              <a:off x="323957" y="10264950"/>
              <a:ext cx="6912086" cy="119135"/>
              <a:chOff x="323957" y="10264950"/>
              <a:chExt cx="6912086" cy="119135"/>
            </a:xfrm>
          </p:grpSpPr>
          <p:sp>
            <p:nvSpPr>
              <p:cNvPr id="80" name="TextBox 80"/>
              <p:cNvSpPr txBox="1"/>
              <p:nvPr/>
            </p:nvSpPr>
            <p:spPr>
              <a:xfrm>
                <a:off x="323957" y="10264950"/>
                <a:ext cx="1938959" cy="1191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/>
                <a:r>
                  <a:rPr lang="en-US" sz="750" b="1" dirty="0">
                    <a:solidFill>
                      <a:srgbClr val="F8F7F4">
                        <a:alpha val="80000"/>
                      </a:srgbClr>
                    </a:solidFill>
                    <a:latin typeface="Plus Jakarta Sans" pitchFamily="2" charset="0"/>
                    <a:ea typeface="Plus Jakarta Sans 2 Bold"/>
                    <a:cs typeface="Plus Jakarta Sans" pitchFamily="2" charset="0"/>
                    <a:sym typeface="Plus Jakarta Sans 2 Bold"/>
                  </a:rPr>
                  <a:t>DECEMBER 29, 2024 | STAR FROM 10AM </a:t>
                </a:r>
              </a:p>
            </p:txBody>
          </p:sp>
          <p:sp>
            <p:nvSpPr>
              <p:cNvPr id="81" name="TextBox 81"/>
              <p:cNvSpPr txBox="1"/>
              <p:nvPr/>
            </p:nvSpPr>
            <p:spPr>
              <a:xfrm>
                <a:off x="3105429" y="10264950"/>
                <a:ext cx="1991018" cy="1191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/>
                <a:r>
                  <a:rPr lang="en-US" sz="750" b="1" dirty="0">
                    <a:solidFill>
                      <a:srgbClr val="F8F7F4">
                        <a:alpha val="80000"/>
                      </a:srgbClr>
                    </a:solidFill>
                    <a:latin typeface="Plus Jakarta Sans" pitchFamily="2" charset="0"/>
                    <a:ea typeface="Plus Jakarta Sans 2 Bold"/>
                    <a:cs typeface="Plus Jakarta Sans" pitchFamily="2" charset="0"/>
                    <a:sym typeface="Plus Jakarta Sans 2 Bold"/>
                  </a:rPr>
                  <a:t>TEACHER.JOHNSON@SCHOOLMAIL.EDU</a:t>
                </a:r>
              </a:p>
            </p:txBody>
          </p:sp>
          <p:sp>
            <p:nvSpPr>
              <p:cNvPr id="82" name="TextBox 82"/>
              <p:cNvSpPr txBox="1"/>
              <p:nvPr/>
            </p:nvSpPr>
            <p:spPr>
              <a:xfrm>
                <a:off x="5938959" y="10264950"/>
                <a:ext cx="1297084" cy="1191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r"/>
                <a:r>
                  <a:rPr lang="en-US" sz="750" b="1" dirty="0">
                    <a:solidFill>
                      <a:srgbClr val="F8F7F4">
                        <a:alpha val="80000"/>
                      </a:srgbClr>
                    </a:solidFill>
                    <a:latin typeface="Plus Jakarta Sans" pitchFamily="2" charset="0"/>
                    <a:ea typeface="Plus Jakarta Sans 2 Bold"/>
                    <a:cs typeface="Plus Jakarta Sans" pitchFamily="2" charset="0"/>
                    <a:sym typeface="Plus Jakarta Sans 2 Bold"/>
                  </a:rPr>
                  <a:t>JOHNSON | (555) 123-4567</a:t>
                </a: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B29B6A7D-E575-FE2F-55AB-B2162FC3BC76}"/>
                </a:ext>
              </a:extLst>
            </p:cNvPr>
            <p:cNvGrpSpPr/>
            <p:nvPr/>
          </p:nvGrpSpPr>
          <p:grpSpPr>
            <a:xfrm>
              <a:off x="261319" y="578602"/>
              <a:ext cx="6974724" cy="1910380"/>
              <a:chOff x="261319" y="578602"/>
              <a:chExt cx="6974724" cy="1910380"/>
            </a:xfrm>
          </p:grpSpPr>
          <p:sp>
            <p:nvSpPr>
              <p:cNvPr id="76" name="TextBox 76"/>
              <p:cNvSpPr txBox="1"/>
              <p:nvPr/>
            </p:nvSpPr>
            <p:spPr>
              <a:xfrm>
                <a:off x="261319" y="673100"/>
                <a:ext cx="6974724" cy="181588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/>
                <a:r>
                  <a:rPr lang="en-US" sz="11800" dirty="0">
                    <a:solidFill>
                      <a:srgbClr val="FFFFFF"/>
                    </a:solidFill>
                    <a:latin typeface="Anton"/>
                    <a:ea typeface="Anton"/>
                    <a:cs typeface="Anton"/>
                    <a:sym typeface="Anton"/>
                  </a:rPr>
                  <a:t>CONFERENCE</a:t>
                </a:r>
              </a:p>
            </p:txBody>
          </p:sp>
          <p:sp>
            <p:nvSpPr>
              <p:cNvPr id="77" name="TextBox 77"/>
              <p:cNvSpPr txBox="1"/>
              <p:nvPr/>
            </p:nvSpPr>
            <p:spPr>
              <a:xfrm>
                <a:off x="505196" y="578602"/>
                <a:ext cx="1330955" cy="13849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/>
                <a:r>
                  <a:rPr lang="en-US" sz="900" b="1" dirty="0">
                    <a:solidFill>
                      <a:srgbClr val="F8F7F4">
                        <a:alpha val="80000"/>
                      </a:srgbClr>
                    </a:solidFill>
                    <a:latin typeface="Plus Jakarta Sans" pitchFamily="2" charset="0"/>
                    <a:ea typeface="Plus Jakarta Sans 1 Bold"/>
                    <a:cs typeface="Plus Jakarta Sans" pitchFamily="2" charset="0"/>
                    <a:sym typeface="Plus Jakarta Sans 1 Bold"/>
                  </a:rPr>
                  <a:t>PARENT </a:t>
                </a:r>
              </a:p>
            </p:txBody>
          </p:sp>
          <p:sp>
            <p:nvSpPr>
              <p:cNvPr id="78" name="TextBox 78"/>
              <p:cNvSpPr txBox="1"/>
              <p:nvPr/>
            </p:nvSpPr>
            <p:spPr>
              <a:xfrm>
                <a:off x="3114523" y="578602"/>
                <a:ext cx="1330955" cy="13849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/>
                <a:r>
                  <a:rPr lang="en-US" sz="900" b="1" dirty="0">
                    <a:solidFill>
                      <a:srgbClr val="F8F7F4">
                        <a:alpha val="80000"/>
                      </a:srgbClr>
                    </a:solidFill>
                    <a:latin typeface="Plus Jakarta Sans" pitchFamily="2" charset="0"/>
                    <a:ea typeface="Plus Jakarta Sans 1 Bold"/>
                    <a:cs typeface="Plus Jakarta Sans" pitchFamily="2" charset="0"/>
                    <a:sym typeface="Plus Jakarta Sans 1 Bold"/>
                  </a:rPr>
                  <a:t>SIGN UP SHEET</a:t>
                </a:r>
              </a:p>
            </p:txBody>
          </p:sp>
          <p:sp>
            <p:nvSpPr>
              <p:cNvPr id="79" name="TextBox 79"/>
              <p:cNvSpPr txBox="1"/>
              <p:nvPr/>
            </p:nvSpPr>
            <p:spPr>
              <a:xfrm>
                <a:off x="5723849" y="578602"/>
                <a:ext cx="1330955" cy="13849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r"/>
                <a:r>
                  <a:rPr lang="en-US" sz="900" b="1" dirty="0">
                    <a:solidFill>
                      <a:srgbClr val="F8F7F4">
                        <a:alpha val="80000"/>
                      </a:srgbClr>
                    </a:solidFill>
                    <a:latin typeface="Plus Jakarta Sans" pitchFamily="2" charset="0"/>
                    <a:ea typeface="Plus Jakarta Sans 1 Bold"/>
                    <a:cs typeface="Plus Jakarta Sans" pitchFamily="2" charset="0"/>
                    <a:sym typeface="Plus Jakarta Sans 1 Bold"/>
                  </a:rPr>
                  <a:t>TEACHER</a:t>
                </a:r>
              </a:p>
            </p:txBody>
          </p:sp>
        </p:grpSp>
        <p:sp>
          <p:nvSpPr>
            <p:cNvPr id="83" name="QuickSignup"/>
            <p:cNvSpPr/>
            <p:nvPr/>
          </p:nvSpPr>
          <p:spPr>
            <a:xfrm rot="5400000">
              <a:off x="7053937" y="9770228"/>
              <a:ext cx="660903" cy="133213"/>
            </a:xfrm>
            <a:custGeom>
              <a:avLst/>
              <a:gdLst/>
              <a:ahLst/>
              <a:cxnLst/>
              <a:rect l="l" t="t" r="r" b="b"/>
              <a:pathLst>
                <a:path w="660903" h="133213">
                  <a:moveTo>
                    <a:pt x="0" y="0"/>
                  </a:moveTo>
                  <a:lnTo>
                    <a:pt x="660902" y="0"/>
                  </a:lnTo>
                  <a:lnTo>
                    <a:pt x="660902" y="133213"/>
                  </a:lnTo>
                  <a:lnTo>
                    <a:pt x="0" y="133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7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32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Plus Jakarta Sans</vt:lpstr>
      <vt:lpstr>Calibri</vt:lpstr>
      <vt:lpstr>Anton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PICK (Portrait)</dc:title>
  <dc:creator>Hoang Anh</dc:creator>
  <cp:lastModifiedBy>Anh Hoang</cp:lastModifiedBy>
  <cp:revision>36</cp:revision>
  <dcterms:created xsi:type="dcterms:W3CDTF">2006-08-16T00:00:00Z</dcterms:created>
  <dcterms:modified xsi:type="dcterms:W3CDTF">2024-10-04T08:36:30Z</dcterms:modified>
  <dc:identifier>DAGSlLQx2z8</dc:identifier>
</cp:coreProperties>
</file>