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63" r:id="rId2"/>
  </p:sldIdLst>
  <p:sldSz cx="7556500" cy="10693400"/>
  <p:notesSz cx="6858000" cy="9144000"/>
  <p:embeddedFontLst>
    <p:embeddedFont>
      <p:font typeface="Anton" pitchFamily="2" charset="0"/>
      <p:regular r:id="rId3"/>
    </p:embeddedFont>
    <p:embeddedFont>
      <p:font typeface="Public Sans" pitchFamily="2" charset="0"/>
      <p:regular r:id="rId4"/>
      <p:bold r:id="rId5"/>
      <p:italic r:id="rId6"/>
      <p:boldItalic r:id="rId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B201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 autoAdjust="0"/>
    <p:restoredTop sz="89480" autoAdjust="0"/>
  </p:normalViewPr>
  <p:slideViewPr>
    <p:cSldViewPr>
      <p:cViewPr varScale="1">
        <p:scale>
          <a:sx n="70" d="100"/>
          <a:sy n="70" d="100"/>
        </p:scale>
        <p:origin x="1740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font" Target="fonts/font1.fntdata"/><Relationship Id="rId7" Type="http://schemas.openxmlformats.org/officeDocument/2006/relationships/font" Target="fonts/font5.fntdata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4.fntdata"/><Relationship Id="rId11" Type="http://schemas.openxmlformats.org/officeDocument/2006/relationships/tableStyles" Target="tableStyles.xml"/><Relationship Id="rId5" Type="http://schemas.openxmlformats.org/officeDocument/2006/relationships/font" Target="fonts/font3.fntdata"/><Relationship Id="rId10" Type="http://schemas.openxmlformats.org/officeDocument/2006/relationships/theme" Target="theme/theme1.xml"/><Relationship Id="rId4" Type="http://schemas.openxmlformats.org/officeDocument/2006/relationships/font" Target="fonts/font2.fntdata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10/4/2024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10/4/2024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10/4/2024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10/4/2024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10/4/2024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10/4/2024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10/4/2024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Parent Teacher Conference #218">
            <a:extLst>
              <a:ext uri="{FF2B5EF4-FFF2-40B4-BE49-F238E27FC236}">
                <a16:creationId xmlns:a16="http://schemas.microsoft.com/office/drawing/2014/main" id="{5AF3EB29-8608-D87E-4E14-D577127D4CC3}"/>
              </a:ext>
            </a:extLst>
          </p:cNvPr>
          <p:cNvGrpSpPr/>
          <p:nvPr/>
        </p:nvGrpSpPr>
        <p:grpSpPr>
          <a:xfrm>
            <a:off x="-3500" y="340706"/>
            <a:ext cx="7563500" cy="10101788"/>
            <a:chOff x="-3500" y="340706"/>
            <a:chExt cx="7563500" cy="10101788"/>
          </a:xfrm>
        </p:grpSpPr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86AF4803-3A5B-7ADC-13E1-A3D6222A5B4F}"/>
                </a:ext>
              </a:extLst>
            </p:cNvPr>
            <p:cNvGrpSpPr/>
            <p:nvPr/>
          </p:nvGrpSpPr>
          <p:grpSpPr>
            <a:xfrm>
              <a:off x="242694" y="340706"/>
              <a:ext cx="7011974" cy="953063"/>
              <a:chOff x="242694" y="340706"/>
              <a:chExt cx="7011974" cy="953063"/>
            </a:xfrm>
          </p:grpSpPr>
          <p:sp>
            <p:nvSpPr>
              <p:cNvPr id="2" name="TextBox 2"/>
              <p:cNvSpPr txBox="1"/>
              <p:nvPr/>
            </p:nvSpPr>
            <p:spPr>
              <a:xfrm>
                <a:off x="242694" y="525417"/>
                <a:ext cx="7011974" cy="768352"/>
              </a:xfrm>
              <a:prstGeom prst="rect">
                <a:avLst/>
              </a:prstGeom>
            </p:spPr>
            <p:txBody>
              <a:bodyPr lIns="0" tIns="0" rIns="0" bIns="0" rtlCol="0" anchor="t">
                <a:spAutoFit/>
              </a:bodyPr>
              <a:lstStyle/>
              <a:p>
                <a:pPr algn="ctr"/>
                <a:r>
                  <a:rPr lang="en-US" sz="5000" dirty="0">
                    <a:solidFill>
                      <a:srgbClr val="1A4079"/>
                    </a:solidFill>
                    <a:latin typeface="Anton"/>
                    <a:ea typeface="Anton"/>
                    <a:cs typeface="Anton"/>
                    <a:sym typeface="Anton"/>
                  </a:rPr>
                  <a:t>PARENT TEACHER CONFERENCE</a:t>
                </a:r>
              </a:p>
            </p:txBody>
          </p:sp>
          <p:sp>
            <p:nvSpPr>
              <p:cNvPr id="11" name="TextBox 11"/>
              <p:cNvSpPr txBox="1"/>
              <p:nvPr/>
            </p:nvSpPr>
            <p:spPr>
              <a:xfrm>
                <a:off x="2836223" y="340706"/>
                <a:ext cx="1887553" cy="153760"/>
              </a:xfrm>
              <a:prstGeom prst="rect">
                <a:avLst/>
              </a:prstGeom>
            </p:spPr>
            <p:txBody>
              <a:bodyPr lIns="0" tIns="0" rIns="0" bIns="0" rtlCol="0" anchor="t">
                <a:spAutoFit/>
              </a:bodyPr>
              <a:lstStyle/>
              <a:p>
                <a:pPr marL="0" lvl="0" indent="0" algn="ctr">
                  <a:spcBef>
                    <a:spcPct val="0"/>
                  </a:spcBef>
                </a:pPr>
                <a:r>
                  <a:rPr lang="en-US" sz="999" b="1" u="none" strike="noStrike" spc="-50" dirty="0">
                    <a:solidFill>
                      <a:srgbClr val="1A4079">
                        <a:alpha val="69804"/>
                      </a:srgbClr>
                    </a:solidFill>
                    <a:latin typeface="Public Sans" pitchFamily="2" charset="0"/>
                    <a:ea typeface="Public Sans Bold"/>
                    <a:cs typeface="Public Sans Bold"/>
                    <a:sym typeface="Public Sans Bold"/>
                  </a:rPr>
                  <a:t>SIGN UP SHEET</a:t>
                </a:r>
              </a:p>
            </p:txBody>
          </p:sp>
        </p:grp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00B3FD99-B87F-810D-D223-1EA8C5B58AD2}"/>
                </a:ext>
              </a:extLst>
            </p:cNvPr>
            <p:cNvGrpSpPr/>
            <p:nvPr/>
          </p:nvGrpSpPr>
          <p:grpSpPr>
            <a:xfrm>
              <a:off x="-3500" y="735582"/>
              <a:ext cx="7563500" cy="4735099"/>
              <a:chOff x="-3500" y="735582"/>
              <a:chExt cx="7563500" cy="4735099"/>
            </a:xfrm>
          </p:grpSpPr>
          <p:sp>
            <p:nvSpPr>
              <p:cNvPr id="3" name="Image"/>
              <p:cNvSpPr/>
              <p:nvPr/>
            </p:nvSpPr>
            <p:spPr>
              <a:xfrm>
                <a:off x="0" y="735582"/>
                <a:ext cx="7560000" cy="4132339"/>
              </a:xfrm>
              <a:custGeom>
                <a:avLst/>
                <a:gdLst/>
                <a:ahLst/>
                <a:cxnLst/>
                <a:rect l="l" t="t" r="r" b="b"/>
                <a:pathLst>
                  <a:path w="7560000" h="4318650">
                    <a:moveTo>
                      <a:pt x="0" y="0"/>
                    </a:moveTo>
                    <a:lnTo>
                      <a:pt x="7560000" y="0"/>
                    </a:lnTo>
                    <a:lnTo>
                      <a:pt x="7560000" y="4318650"/>
                    </a:lnTo>
                    <a:lnTo>
                      <a:pt x="0" y="4318650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2"/>
                <a:stretch>
                  <a:fillRect t="-4508"/>
                </a:stretch>
              </a:blipFill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5" name="Gradient Overlay"/>
              <p:cNvSpPr/>
              <p:nvPr/>
            </p:nvSpPr>
            <p:spPr>
              <a:xfrm>
                <a:off x="0" y="1552740"/>
                <a:ext cx="7556500" cy="3917941"/>
              </a:xfrm>
              <a:custGeom>
                <a:avLst/>
                <a:gdLst/>
                <a:ahLst/>
                <a:cxnLst/>
                <a:rect l="l" t="t" r="r" b="b"/>
                <a:pathLst>
                  <a:path w="2894068" h="1404102">
                    <a:moveTo>
                      <a:pt x="0" y="0"/>
                    </a:moveTo>
                    <a:lnTo>
                      <a:pt x="2894068" y="0"/>
                    </a:lnTo>
                    <a:lnTo>
                      <a:pt x="2894068" y="1404102"/>
                    </a:lnTo>
                    <a:lnTo>
                      <a:pt x="0" y="1404102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FFF9EF">
                      <a:alpha val="0"/>
                    </a:srgbClr>
                  </a:gs>
                  <a:gs pos="100000">
                    <a:srgbClr val="FFF9EF">
                      <a:alpha val="100000"/>
                    </a:srgbClr>
                  </a:gs>
                </a:gsLst>
                <a:lin ang="5400000"/>
              </a:gradFill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8" name="Gradient Overlay"/>
              <p:cNvSpPr/>
              <p:nvPr/>
            </p:nvSpPr>
            <p:spPr>
              <a:xfrm>
                <a:off x="-3500" y="2483990"/>
                <a:ext cx="7560000" cy="2409955"/>
              </a:xfrm>
              <a:custGeom>
                <a:avLst/>
                <a:gdLst/>
                <a:ahLst/>
                <a:cxnLst/>
                <a:rect l="l" t="t" r="r" b="b"/>
                <a:pathLst>
                  <a:path w="2894068" h="863674">
                    <a:moveTo>
                      <a:pt x="0" y="0"/>
                    </a:moveTo>
                    <a:lnTo>
                      <a:pt x="2894068" y="0"/>
                    </a:lnTo>
                    <a:lnTo>
                      <a:pt x="2894068" y="863674"/>
                    </a:lnTo>
                    <a:lnTo>
                      <a:pt x="0" y="863674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FFF9EF">
                      <a:alpha val="0"/>
                    </a:srgbClr>
                  </a:gs>
                  <a:gs pos="100000">
                    <a:srgbClr val="FFF9EF">
                      <a:alpha val="100000"/>
                    </a:srgbClr>
                  </a:gs>
                </a:gsLst>
                <a:lin ang="5400000"/>
              </a:gradFill>
            </p:spPr>
            <p:txBody>
              <a:bodyPr/>
              <a:lstStyle/>
              <a:p>
                <a:endParaRPr lang="en-US" dirty="0"/>
              </a:p>
            </p:txBody>
          </p:sp>
        </p:grpSp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E70D8A7D-4948-849B-673F-CE0A92FD13E6}"/>
                </a:ext>
              </a:extLst>
            </p:cNvPr>
            <p:cNvGrpSpPr/>
            <p:nvPr/>
          </p:nvGrpSpPr>
          <p:grpSpPr>
            <a:xfrm>
              <a:off x="305332" y="10289772"/>
              <a:ext cx="6949336" cy="132144"/>
              <a:chOff x="305332" y="10289772"/>
              <a:chExt cx="6949336" cy="132144"/>
            </a:xfrm>
          </p:grpSpPr>
          <p:sp>
            <p:nvSpPr>
              <p:cNvPr id="12" name="TextBox 12"/>
              <p:cNvSpPr txBox="1"/>
              <p:nvPr/>
            </p:nvSpPr>
            <p:spPr>
              <a:xfrm>
                <a:off x="5134890" y="10289772"/>
                <a:ext cx="2119778" cy="123111"/>
              </a:xfrm>
              <a:prstGeom prst="rect">
                <a:avLst/>
              </a:prstGeom>
            </p:spPr>
            <p:txBody>
              <a:bodyPr lIns="0" tIns="0" rIns="0" bIns="0" rtlCol="0" anchor="t">
                <a:spAutoFit/>
              </a:bodyPr>
              <a:lstStyle/>
              <a:p>
                <a:pPr algn="r">
                  <a:spcBef>
                    <a:spcPct val="0"/>
                  </a:spcBef>
                </a:pPr>
                <a:r>
                  <a:rPr lang="en-US" sz="800" b="1" spc="16" dirty="0">
                    <a:solidFill>
                      <a:srgbClr val="1A4079"/>
                    </a:solidFill>
                    <a:latin typeface="Public Sans" pitchFamily="2" charset="0"/>
                    <a:ea typeface="Public Sans Bold"/>
                    <a:cs typeface="Public Sans Bold"/>
                    <a:sym typeface="Public Sans Bold"/>
                  </a:rPr>
                  <a:t>Phone Number</a:t>
                </a:r>
                <a:r>
                  <a:rPr lang="en-US" sz="800" b="1" spc="16" dirty="0">
                    <a:solidFill>
                      <a:srgbClr val="1A4079"/>
                    </a:solidFill>
                    <a:latin typeface="Public Sans" pitchFamily="2" charset="0"/>
                    <a:ea typeface="Public Sans"/>
                    <a:cs typeface="Public Sans"/>
                    <a:sym typeface="Public Sans"/>
                  </a:rPr>
                  <a:t> | </a:t>
                </a:r>
                <a:r>
                  <a:rPr lang="en-US" sz="800" spc="16" dirty="0">
                    <a:solidFill>
                      <a:srgbClr val="1A4079"/>
                    </a:solidFill>
                    <a:latin typeface="Public Sans"/>
                    <a:ea typeface="Public Sans"/>
                    <a:cs typeface="Public Sans"/>
                    <a:sym typeface="Public Sans"/>
                  </a:rPr>
                  <a:t>(555) 123-4567</a:t>
                </a:r>
              </a:p>
            </p:txBody>
          </p:sp>
          <p:sp>
            <p:nvSpPr>
              <p:cNvPr id="13" name="TextBox 13"/>
              <p:cNvSpPr txBox="1"/>
              <p:nvPr/>
            </p:nvSpPr>
            <p:spPr>
              <a:xfrm>
                <a:off x="305332" y="10298805"/>
                <a:ext cx="1976609" cy="123111"/>
              </a:xfrm>
              <a:prstGeom prst="rect">
                <a:avLst/>
              </a:prstGeom>
            </p:spPr>
            <p:txBody>
              <a:bodyPr lIns="0" tIns="0" rIns="0" bIns="0" rtlCol="0" anchor="t">
                <a:spAutoFit/>
              </a:bodyPr>
              <a:lstStyle/>
              <a:p>
                <a:pPr algn="l">
                  <a:spcBef>
                    <a:spcPct val="0"/>
                  </a:spcBef>
                </a:pPr>
                <a:r>
                  <a:rPr lang="en-US" sz="800" b="1" spc="16" dirty="0">
                    <a:solidFill>
                      <a:srgbClr val="1A4079"/>
                    </a:solidFill>
                    <a:latin typeface="Public Sans" pitchFamily="2" charset="0"/>
                    <a:ea typeface="Public Sans Bold"/>
                    <a:cs typeface="Public Sans Bold"/>
                    <a:sym typeface="Public Sans Bold"/>
                  </a:rPr>
                  <a:t>Email |</a:t>
                </a:r>
                <a:r>
                  <a:rPr lang="en-US" sz="800" b="1" spc="16" dirty="0">
                    <a:solidFill>
                      <a:srgbClr val="1A4079"/>
                    </a:solidFill>
                    <a:latin typeface="Public Sans" pitchFamily="2" charset="0"/>
                    <a:ea typeface="Public Sans"/>
                    <a:cs typeface="Public Sans"/>
                    <a:sym typeface="Public Sans"/>
                  </a:rPr>
                  <a:t> </a:t>
                </a:r>
                <a:r>
                  <a:rPr lang="en-US" sz="800" spc="16" dirty="0">
                    <a:solidFill>
                      <a:srgbClr val="1A4079"/>
                    </a:solidFill>
                    <a:latin typeface="Public Sans"/>
                    <a:ea typeface="Public Sans"/>
                    <a:cs typeface="Public Sans"/>
                    <a:sym typeface="Public Sans"/>
                  </a:rPr>
                  <a:t>teacher.johnson@schoolmail.edu</a:t>
                </a:r>
              </a:p>
            </p:txBody>
          </p:sp>
        </p:grpSp>
        <p:sp>
          <p:nvSpPr>
            <p:cNvPr id="14" name="QuickSignup"/>
            <p:cNvSpPr/>
            <p:nvPr/>
          </p:nvSpPr>
          <p:spPr>
            <a:xfrm>
              <a:off x="3645093" y="10309281"/>
              <a:ext cx="660903" cy="133213"/>
            </a:xfrm>
            <a:custGeom>
              <a:avLst/>
              <a:gdLst/>
              <a:ahLst/>
              <a:cxnLst/>
              <a:rect l="l" t="t" r="r" b="b"/>
              <a:pathLst>
                <a:path w="660903" h="133213">
                  <a:moveTo>
                    <a:pt x="0" y="0"/>
                  </a:moveTo>
                  <a:lnTo>
                    <a:pt x="660903" y="0"/>
                  </a:lnTo>
                  <a:lnTo>
                    <a:pt x="660903" y="133213"/>
                  </a:lnTo>
                  <a:lnTo>
                    <a:pt x="0" y="1332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alphaModFix amt="70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 dirty="0"/>
            </a:p>
          </p:txBody>
        </p:sp>
      </p:grpSp>
      <p:graphicFrame>
        <p:nvGraphicFramePr>
          <p:cNvPr id="10" name="Table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54174920"/>
              </p:ext>
            </p:extLst>
          </p:nvPr>
        </p:nvGraphicFramePr>
        <p:xfrm>
          <a:off x="305332" y="4867922"/>
          <a:ext cx="6949336" cy="5300061"/>
        </p:xfrm>
        <a:graphic>
          <a:graphicData uri="http://schemas.openxmlformats.org/drawingml/2006/table">
            <a:tbl>
              <a:tblPr/>
              <a:tblGrid>
                <a:gridCol w="173733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373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5581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1884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07697">
                <a:tc>
                  <a:txBody>
                    <a:bodyPr/>
                    <a:lstStyle/>
                    <a:p>
                      <a:pPr algn="ctr">
                        <a:lnSpc>
                          <a:spcPts val="1120"/>
                        </a:lnSpc>
                        <a:defRPr/>
                      </a:pPr>
                      <a:r>
                        <a:rPr lang="en-US" sz="800" b="1" dirty="0">
                          <a:solidFill>
                            <a:srgbClr val="FFFBEF"/>
                          </a:solidFill>
                          <a:latin typeface="Public Sans" pitchFamily="2" charset="0"/>
                          <a:ea typeface="Public Sans Bold"/>
                          <a:cs typeface="Public Sans Bold"/>
                          <a:sym typeface="Public Sans Bold"/>
                        </a:rPr>
                        <a:t>Parent's Name</a:t>
                      </a:r>
                      <a:endParaRPr lang="en-US" sz="1100" dirty="0">
                        <a:latin typeface="Public Sans" pitchFamily="2" charset="0"/>
                      </a:endParaRPr>
                    </a:p>
                  </a:txBody>
                  <a:tcPr marL="19050" marR="19050" marT="19050" marB="19050" anchor="ctr">
                    <a:lnL w="4233" cap="flat" cmpd="sng" algn="ctr">
                      <a:solidFill>
                        <a:srgbClr val="9098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233" cap="flat" cmpd="sng" algn="ctr">
                      <a:solidFill>
                        <a:srgbClr val="9098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33" cap="flat" cmpd="sng" algn="ctr">
                      <a:solidFill>
                        <a:srgbClr val="9098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33" cap="flat" cmpd="sng" algn="ctr">
                      <a:solidFill>
                        <a:srgbClr val="9098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407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20"/>
                        </a:lnSpc>
                        <a:defRPr/>
                      </a:pPr>
                      <a:r>
                        <a:rPr lang="en-US" sz="800" b="1" dirty="0">
                          <a:solidFill>
                            <a:srgbClr val="FFFBEF"/>
                          </a:solidFill>
                          <a:latin typeface="Public Sans" pitchFamily="2" charset="0"/>
                          <a:ea typeface="Public Sans Bold"/>
                          <a:cs typeface="Public Sans Bold"/>
                          <a:sym typeface="Public Sans Bold"/>
                        </a:rPr>
                        <a:t>Student's Name</a:t>
                      </a:r>
                      <a:endParaRPr lang="en-US" sz="1100" dirty="0">
                        <a:latin typeface="Public Sans" pitchFamily="2" charset="0"/>
                      </a:endParaRPr>
                    </a:p>
                  </a:txBody>
                  <a:tcPr marL="19050" marR="19050" marT="19050" marB="19050" anchor="ctr">
                    <a:lnL w="4233" cap="flat" cmpd="sng" algn="ctr">
                      <a:solidFill>
                        <a:srgbClr val="9098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233" cap="flat" cmpd="sng" algn="ctr">
                      <a:solidFill>
                        <a:srgbClr val="9098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33" cap="flat" cmpd="sng" algn="ctr">
                      <a:solidFill>
                        <a:srgbClr val="9098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33" cap="flat" cmpd="sng" algn="ctr">
                      <a:solidFill>
                        <a:srgbClr val="9098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407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20"/>
                        </a:lnSpc>
                        <a:defRPr/>
                      </a:pPr>
                      <a:r>
                        <a:rPr lang="en-US" sz="800" b="1" dirty="0">
                          <a:solidFill>
                            <a:srgbClr val="FFFBEF"/>
                          </a:solidFill>
                          <a:latin typeface="Public Sans" pitchFamily="2" charset="0"/>
                          <a:ea typeface="Public Sans Bold"/>
                          <a:cs typeface="Public Sans Bold"/>
                          <a:sym typeface="Public Sans Bold"/>
                        </a:rPr>
                        <a:t>Phone</a:t>
                      </a:r>
                      <a:endParaRPr lang="en-US" sz="1100" dirty="0">
                        <a:latin typeface="Public Sans" pitchFamily="2" charset="0"/>
                      </a:endParaRPr>
                    </a:p>
                  </a:txBody>
                  <a:tcPr marL="19050" marR="19050" marT="19050" marB="19050" anchor="ctr">
                    <a:lnL w="4233" cap="flat" cmpd="sng" algn="ctr">
                      <a:solidFill>
                        <a:srgbClr val="9098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233" cap="flat" cmpd="sng" algn="ctr">
                      <a:solidFill>
                        <a:srgbClr val="9098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33" cap="flat" cmpd="sng" algn="ctr">
                      <a:solidFill>
                        <a:srgbClr val="9098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33" cap="flat" cmpd="sng" algn="ctr">
                      <a:solidFill>
                        <a:srgbClr val="9098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407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20"/>
                        </a:lnSpc>
                        <a:defRPr/>
                      </a:pPr>
                      <a:r>
                        <a:rPr lang="en-US" sz="800" b="1" dirty="0">
                          <a:solidFill>
                            <a:srgbClr val="FFFBEF"/>
                          </a:solidFill>
                          <a:latin typeface="Public Sans" pitchFamily="2" charset="0"/>
                          <a:ea typeface="Public Sans Bold"/>
                          <a:cs typeface="Public Sans Bold"/>
                          <a:sym typeface="Public Sans Bold"/>
                        </a:rPr>
                        <a:t>Concerns to Discuss</a:t>
                      </a:r>
                      <a:endParaRPr lang="en-US" sz="1100" dirty="0">
                        <a:latin typeface="Public Sans" pitchFamily="2" charset="0"/>
                      </a:endParaRPr>
                    </a:p>
                  </a:txBody>
                  <a:tcPr marL="19050" marR="19050" marT="19050" marB="19050" anchor="ctr">
                    <a:lnL w="4233" cap="flat" cmpd="sng" algn="ctr">
                      <a:solidFill>
                        <a:srgbClr val="9098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233" cap="flat" cmpd="sng" algn="ctr">
                      <a:solidFill>
                        <a:srgbClr val="9098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33" cap="flat" cmpd="sng" algn="ctr">
                      <a:solidFill>
                        <a:srgbClr val="9098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33" cap="flat" cmpd="sng" algn="ctr">
                      <a:solidFill>
                        <a:srgbClr val="9098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407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7697"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8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Public Sans" pitchFamily="2" charset="0"/>
                      </a:endParaRPr>
                    </a:p>
                  </a:txBody>
                  <a:tcPr marL="19050" marR="19050" marT="19050" marB="19050" anchor="ctr">
                    <a:lnL w="4233" cap="flat" cmpd="sng" algn="ctr">
                      <a:solidFill>
                        <a:srgbClr val="9098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233" cap="flat" cmpd="sng" algn="ctr">
                      <a:solidFill>
                        <a:srgbClr val="9098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33" cap="flat" cmpd="sng" algn="ctr">
                      <a:solidFill>
                        <a:srgbClr val="9098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33" cap="flat" cmpd="sng" algn="ctr">
                      <a:solidFill>
                        <a:srgbClr val="9098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8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Public Sans" pitchFamily="2" charset="0"/>
                      </a:endParaRPr>
                    </a:p>
                  </a:txBody>
                  <a:tcPr marL="19050" marR="19050" marT="19050" marB="19050" anchor="ctr">
                    <a:lnL w="4233" cap="flat" cmpd="sng" algn="ctr">
                      <a:solidFill>
                        <a:srgbClr val="9098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233" cap="flat" cmpd="sng" algn="ctr">
                      <a:solidFill>
                        <a:srgbClr val="9098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33" cap="flat" cmpd="sng" algn="ctr">
                      <a:solidFill>
                        <a:srgbClr val="9098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33" cap="flat" cmpd="sng" algn="ctr">
                      <a:solidFill>
                        <a:srgbClr val="9098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8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Public Sans" pitchFamily="2" charset="0"/>
                      </a:endParaRPr>
                    </a:p>
                  </a:txBody>
                  <a:tcPr marL="19050" marR="19050" marT="19050" marB="19050" anchor="ctr">
                    <a:lnL w="4233" cap="flat" cmpd="sng" algn="ctr">
                      <a:solidFill>
                        <a:srgbClr val="9098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233" cap="flat" cmpd="sng" algn="ctr">
                      <a:solidFill>
                        <a:srgbClr val="9098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33" cap="flat" cmpd="sng" algn="ctr">
                      <a:solidFill>
                        <a:srgbClr val="9098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33" cap="flat" cmpd="sng" algn="ctr">
                      <a:solidFill>
                        <a:srgbClr val="9098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8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Public Sans" pitchFamily="2" charset="0"/>
                      </a:endParaRPr>
                    </a:p>
                  </a:txBody>
                  <a:tcPr marL="19050" marR="19050" marT="19050" marB="19050" anchor="ctr">
                    <a:lnL w="4233" cap="flat" cmpd="sng" algn="ctr">
                      <a:solidFill>
                        <a:srgbClr val="9098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233" cap="flat" cmpd="sng" algn="ctr">
                      <a:solidFill>
                        <a:srgbClr val="9098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33" cap="flat" cmpd="sng" algn="ctr">
                      <a:solidFill>
                        <a:srgbClr val="9098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33" cap="flat" cmpd="sng" algn="ctr">
                      <a:solidFill>
                        <a:srgbClr val="9098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7697"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8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Public Sans" pitchFamily="2" charset="0"/>
                      </a:endParaRPr>
                    </a:p>
                  </a:txBody>
                  <a:tcPr marL="19050" marR="19050" marT="19050" marB="19050" anchor="ctr">
                    <a:lnL w="4233" cap="flat" cmpd="sng" algn="ctr">
                      <a:solidFill>
                        <a:srgbClr val="9098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233" cap="flat" cmpd="sng" algn="ctr">
                      <a:solidFill>
                        <a:srgbClr val="9098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33" cap="flat" cmpd="sng" algn="ctr">
                      <a:solidFill>
                        <a:srgbClr val="9098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33" cap="flat" cmpd="sng" algn="ctr">
                      <a:solidFill>
                        <a:srgbClr val="9098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8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Public Sans" pitchFamily="2" charset="0"/>
                      </a:endParaRPr>
                    </a:p>
                  </a:txBody>
                  <a:tcPr marL="19050" marR="19050" marT="19050" marB="19050" anchor="ctr">
                    <a:lnL w="4233" cap="flat" cmpd="sng" algn="ctr">
                      <a:solidFill>
                        <a:srgbClr val="9098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233" cap="flat" cmpd="sng" algn="ctr">
                      <a:solidFill>
                        <a:srgbClr val="9098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33" cap="flat" cmpd="sng" algn="ctr">
                      <a:solidFill>
                        <a:srgbClr val="9098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33" cap="flat" cmpd="sng" algn="ctr">
                      <a:solidFill>
                        <a:srgbClr val="9098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8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Public Sans" pitchFamily="2" charset="0"/>
                      </a:endParaRPr>
                    </a:p>
                  </a:txBody>
                  <a:tcPr marL="19050" marR="19050" marT="19050" marB="19050" anchor="ctr">
                    <a:lnL w="4233" cap="flat" cmpd="sng" algn="ctr">
                      <a:solidFill>
                        <a:srgbClr val="9098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233" cap="flat" cmpd="sng" algn="ctr">
                      <a:solidFill>
                        <a:srgbClr val="9098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33" cap="flat" cmpd="sng" algn="ctr">
                      <a:solidFill>
                        <a:srgbClr val="9098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33" cap="flat" cmpd="sng" algn="ctr">
                      <a:solidFill>
                        <a:srgbClr val="9098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8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Public Sans" pitchFamily="2" charset="0"/>
                      </a:endParaRPr>
                    </a:p>
                  </a:txBody>
                  <a:tcPr marL="19050" marR="19050" marT="19050" marB="19050" anchor="ctr">
                    <a:lnL w="4233" cap="flat" cmpd="sng" algn="ctr">
                      <a:solidFill>
                        <a:srgbClr val="9098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233" cap="flat" cmpd="sng" algn="ctr">
                      <a:solidFill>
                        <a:srgbClr val="9098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33" cap="flat" cmpd="sng" algn="ctr">
                      <a:solidFill>
                        <a:srgbClr val="9098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33" cap="flat" cmpd="sng" algn="ctr">
                      <a:solidFill>
                        <a:srgbClr val="9098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7697"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8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Public Sans" pitchFamily="2" charset="0"/>
                      </a:endParaRPr>
                    </a:p>
                  </a:txBody>
                  <a:tcPr marL="19050" marR="19050" marT="19050" marB="19050" anchor="ctr">
                    <a:lnL w="4233" cap="flat" cmpd="sng" algn="ctr">
                      <a:solidFill>
                        <a:srgbClr val="9098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233" cap="flat" cmpd="sng" algn="ctr">
                      <a:solidFill>
                        <a:srgbClr val="9098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33" cap="flat" cmpd="sng" algn="ctr">
                      <a:solidFill>
                        <a:srgbClr val="9098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33" cap="flat" cmpd="sng" algn="ctr">
                      <a:solidFill>
                        <a:srgbClr val="9098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8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Public Sans" pitchFamily="2" charset="0"/>
                      </a:endParaRPr>
                    </a:p>
                  </a:txBody>
                  <a:tcPr marL="19050" marR="19050" marT="19050" marB="19050" anchor="ctr">
                    <a:lnL w="4233" cap="flat" cmpd="sng" algn="ctr">
                      <a:solidFill>
                        <a:srgbClr val="9098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233" cap="flat" cmpd="sng" algn="ctr">
                      <a:solidFill>
                        <a:srgbClr val="9098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33" cap="flat" cmpd="sng" algn="ctr">
                      <a:solidFill>
                        <a:srgbClr val="9098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33" cap="flat" cmpd="sng" algn="ctr">
                      <a:solidFill>
                        <a:srgbClr val="9098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8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Public Sans" pitchFamily="2" charset="0"/>
                      </a:endParaRPr>
                    </a:p>
                  </a:txBody>
                  <a:tcPr marL="19050" marR="19050" marT="19050" marB="19050" anchor="ctr">
                    <a:lnL w="4233" cap="flat" cmpd="sng" algn="ctr">
                      <a:solidFill>
                        <a:srgbClr val="9098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233" cap="flat" cmpd="sng" algn="ctr">
                      <a:solidFill>
                        <a:srgbClr val="9098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33" cap="flat" cmpd="sng" algn="ctr">
                      <a:solidFill>
                        <a:srgbClr val="9098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33" cap="flat" cmpd="sng" algn="ctr">
                      <a:solidFill>
                        <a:srgbClr val="9098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8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Public Sans" pitchFamily="2" charset="0"/>
                      </a:endParaRPr>
                    </a:p>
                  </a:txBody>
                  <a:tcPr marL="19050" marR="19050" marT="19050" marB="19050" anchor="ctr">
                    <a:lnL w="4233" cap="flat" cmpd="sng" algn="ctr">
                      <a:solidFill>
                        <a:srgbClr val="9098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233" cap="flat" cmpd="sng" algn="ctr">
                      <a:solidFill>
                        <a:srgbClr val="9098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33" cap="flat" cmpd="sng" algn="ctr">
                      <a:solidFill>
                        <a:srgbClr val="9098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33" cap="flat" cmpd="sng" algn="ctr">
                      <a:solidFill>
                        <a:srgbClr val="9098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07697"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8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Public Sans" pitchFamily="2" charset="0"/>
                      </a:endParaRPr>
                    </a:p>
                  </a:txBody>
                  <a:tcPr marL="19050" marR="19050" marT="19050" marB="19050" anchor="ctr">
                    <a:lnL w="4233" cap="flat" cmpd="sng" algn="ctr">
                      <a:solidFill>
                        <a:srgbClr val="9098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233" cap="flat" cmpd="sng" algn="ctr">
                      <a:solidFill>
                        <a:srgbClr val="9098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33" cap="flat" cmpd="sng" algn="ctr">
                      <a:solidFill>
                        <a:srgbClr val="9098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33" cap="flat" cmpd="sng" algn="ctr">
                      <a:solidFill>
                        <a:srgbClr val="9098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8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Public Sans" pitchFamily="2" charset="0"/>
                      </a:endParaRPr>
                    </a:p>
                  </a:txBody>
                  <a:tcPr marL="19050" marR="19050" marT="19050" marB="19050" anchor="ctr">
                    <a:lnL w="4233" cap="flat" cmpd="sng" algn="ctr">
                      <a:solidFill>
                        <a:srgbClr val="9098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233" cap="flat" cmpd="sng" algn="ctr">
                      <a:solidFill>
                        <a:srgbClr val="9098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33" cap="flat" cmpd="sng" algn="ctr">
                      <a:solidFill>
                        <a:srgbClr val="9098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33" cap="flat" cmpd="sng" algn="ctr">
                      <a:solidFill>
                        <a:srgbClr val="9098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8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Public Sans" pitchFamily="2" charset="0"/>
                      </a:endParaRPr>
                    </a:p>
                  </a:txBody>
                  <a:tcPr marL="19050" marR="19050" marT="19050" marB="19050" anchor="ctr">
                    <a:lnL w="4233" cap="flat" cmpd="sng" algn="ctr">
                      <a:solidFill>
                        <a:srgbClr val="9098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233" cap="flat" cmpd="sng" algn="ctr">
                      <a:solidFill>
                        <a:srgbClr val="9098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33" cap="flat" cmpd="sng" algn="ctr">
                      <a:solidFill>
                        <a:srgbClr val="9098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33" cap="flat" cmpd="sng" algn="ctr">
                      <a:solidFill>
                        <a:srgbClr val="9098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8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Public Sans" pitchFamily="2" charset="0"/>
                      </a:endParaRPr>
                    </a:p>
                  </a:txBody>
                  <a:tcPr marL="19050" marR="19050" marT="19050" marB="19050" anchor="ctr">
                    <a:lnL w="4233" cap="flat" cmpd="sng" algn="ctr">
                      <a:solidFill>
                        <a:srgbClr val="9098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233" cap="flat" cmpd="sng" algn="ctr">
                      <a:solidFill>
                        <a:srgbClr val="9098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33" cap="flat" cmpd="sng" algn="ctr">
                      <a:solidFill>
                        <a:srgbClr val="9098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33" cap="flat" cmpd="sng" algn="ctr">
                      <a:solidFill>
                        <a:srgbClr val="9098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07697"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8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Public Sans" pitchFamily="2" charset="0"/>
                      </a:endParaRPr>
                    </a:p>
                  </a:txBody>
                  <a:tcPr marL="19050" marR="19050" marT="19050" marB="19050" anchor="ctr">
                    <a:lnL w="4233" cap="flat" cmpd="sng" algn="ctr">
                      <a:solidFill>
                        <a:srgbClr val="9098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233" cap="flat" cmpd="sng" algn="ctr">
                      <a:solidFill>
                        <a:srgbClr val="9098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33" cap="flat" cmpd="sng" algn="ctr">
                      <a:solidFill>
                        <a:srgbClr val="9098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33" cap="flat" cmpd="sng" algn="ctr">
                      <a:solidFill>
                        <a:srgbClr val="9098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8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Public Sans" pitchFamily="2" charset="0"/>
                      </a:endParaRPr>
                    </a:p>
                  </a:txBody>
                  <a:tcPr marL="19050" marR="19050" marT="19050" marB="19050" anchor="ctr">
                    <a:lnL w="4233" cap="flat" cmpd="sng" algn="ctr">
                      <a:solidFill>
                        <a:srgbClr val="9098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233" cap="flat" cmpd="sng" algn="ctr">
                      <a:solidFill>
                        <a:srgbClr val="9098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33" cap="flat" cmpd="sng" algn="ctr">
                      <a:solidFill>
                        <a:srgbClr val="9098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33" cap="flat" cmpd="sng" algn="ctr">
                      <a:solidFill>
                        <a:srgbClr val="9098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8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Public Sans" pitchFamily="2" charset="0"/>
                      </a:endParaRPr>
                    </a:p>
                  </a:txBody>
                  <a:tcPr marL="19050" marR="19050" marT="19050" marB="19050" anchor="ctr">
                    <a:lnL w="4233" cap="flat" cmpd="sng" algn="ctr">
                      <a:solidFill>
                        <a:srgbClr val="9098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233" cap="flat" cmpd="sng" algn="ctr">
                      <a:solidFill>
                        <a:srgbClr val="9098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33" cap="flat" cmpd="sng" algn="ctr">
                      <a:solidFill>
                        <a:srgbClr val="9098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33" cap="flat" cmpd="sng" algn="ctr">
                      <a:solidFill>
                        <a:srgbClr val="9098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8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Public Sans" pitchFamily="2" charset="0"/>
                      </a:endParaRPr>
                    </a:p>
                  </a:txBody>
                  <a:tcPr marL="19050" marR="19050" marT="19050" marB="19050" anchor="ctr">
                    <a:lnL w="4233" cap="flat" cmpd="sng" algn="ctr">
                      <a:solidFill>
                        <a:srgbClr val="9098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233" cap="flat" cmpd="sng" algn="ctr">
                      <a:solidFill>
                        <a:srgbClr val="9098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33" cap="flat" cmpd="sng" algn="ctr">
                      <a:solidFill>
                        <a:srgbClr val="9098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33" cap="flat" cmpd="sng" algn="ctr">
                      <a:solidFill>
                        <a:srgbClr val="9098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07697"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8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Public Sans" pitchFamily="2" charset="0"/>
                      </a:endParaRPr>
                    </a:p>
                  </a:txBody>
                  <a:tcPr marL="19050" marR="19050" marT="19050" marB="19050" anchor="ctr">
                    <a:lnL w="4233" cap="flat" cmpd="sng" algn="ctr">
                      <a:solidFill>
                        <a:srgbClr val="9098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233" cap="flat" cmpd="sng" algn="ctr">
                      <a:solidFill>
                        <a:srgbClr val="9098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33" cap="flat" cmpd="sng" algn="ctr">
                      <a:solidFill>
                        <a:srgbClr val="9098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33" cap="flat" cmpd="sng" algn="ctr">
                      <a:solidFill>
                        <a:srgbClr val="9098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8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Public Sans" pitchFamily="2" charset="0"/>
                      </a:endParaRPr>
                    </a:p>
                  </a:txBody>
                  <a:tcPr marL="19050" marR="19050" marT="19050" marB="19050" anchor="ctr">
                    <a:lnL w="4233" cap="flat" cmpd="sng" algn="ctr">
                      <a:solidFill>
                        <a:srgbClr val="9098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233" cap="flat" cmpd="sng" algn="ctr">
                      <a:solidFill>
                        <a:srgbClr val="9098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33" cap="flat" cmpd="sng" algn="ctr">
                      <a:solidFill>
                        <a:srgbClr val="9098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33" cap="flat" cmpd="sng" algn="ctr">
                      <a:solidFill>
                        <a:srgbClr val="9098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8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Public Sans" pitchFamily="2" charset="0"/>
                      </a:endParaRPr>
                    </a:p>
                  </a:txBody>
                  <a:tcPr marL="19050" marR="19050" marT="19050" marB="19050" anchor="ctr">
                    <a:lnL w="4233" cap="flat" cmpd="sng" algn="ctr">
                      <a:solidFill>
                        <a:srgbClr val="9098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233" cap="flat" cmpd="sng" algn="ctr">
                      <a:solidFill>
                        <a:srgbClr val="9098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33" cap="flat" cmpd="sng" algn="ctr">
                      <a:solidFill>
                        <a:srgbClr val="9098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33" cap="flat" cmpd="sng" algn="ctr">
                      <a:solidFill>
                        <a:srgbClr val="9098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8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Public Sans" pitchFamily="2" charset="0"/>
                      </a:endParaRPr>
                    </a:p>
                  </a:txBody>
                  <a:tcPr marL="19050" marR="19050" marT="19050" marB="19050" anchor="ctr">
                    <a:lnL w="4233" cap="flat" cmpd="sng" algn="ctr">
                      <a:solidFill>
                        <a:srgbClr val="9098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233" cap="flat" cmpd="sng" algn="ctr">
                      <a:solidFill>
                        <a:srgbClr val="9098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33" cap="flat" cmpd="sng" algn="ctr">
                      <a:solidFill>
                        <a:srgbClr val="9098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33" cap="flat" cmpd="sng" algn="ctr">
                      <a:solidFill>
                        <a:srgbClr val="9098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07697"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8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Public Sans" pitchFamily="2" charset="0"/>
                      </a:endParaRPr>
                    </a:p>
                  </a:txBody>
                  <a:tcPr marL="19050" marR="19050" marT="19050" marB="19050" anchor="ctr">
                    <a:lnL w="4233" cap="flat" cmpd="sng" algn="ctr">
                      <a:solidFill>
                        <a:srgbClr val="9098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233" cap="flat" cmpd="sng" algn="ctr">
                      <a:solidFill>
                        <a:srgbClr val="9098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33" cap="flat" cmpd="sng" algn="ctr">
                      <a:solidFill>
                        <a:srgbClr val="9098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33" cap="flat" cmpd="sng" algn="ctr">
                      <a:solidFill>
                        <a:srgbClr val="9098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8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Public Sans" pitchFamily="2" charset="0"/>
                      </a:endParaRPr>
                    </a:p>
                  </a:txBody>
                  <a:tcPr marL="19050" marR="19050" marT="19050" marB="19050" anchor="ctr">
                    <a:lnL w="4233" cap="flat" cmpd="sng" algn="ctr">
                      <a:solidFill>
                        <a:srgbClr val="9098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233" cap="flat" cmpd="sng" algn="ctr">
                      <a:solidFill>
                        <a:srgbClr val="9098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33" cap="flat" cmpd="sng" algn="ctr">
                      <a:solidFill>
                        <a:srgbClr val="9098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33" cap="flat" cmpd="sng" algn="ctr">
                      <a:solidFill>
                        <a:srgbClr val="9098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8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Public Sans" pitchFamily="2" charset="0"/>
                      </a:endParaRPr>
                    </a:p>
                  </a:txBody>
                  <a:tcPr marL="19050" marR="19050" marT="19050" marB="19050" anchor="ctr">
                    <a:lnL w="4233" cap="flat" cmpd="sng" algn="ctr">
                      <a:solidFill>
                        <a:srgbClr val="9098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233" cap="flat" cmpd="sng" algn="ctr">
                      <a:solidFill>
                        <a:srgbClr val="9098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33" cap="flat" cmpd="sng" algn="ctr">
                      <a:solidFill>
                        <a:srgbClr val="9098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33" cap="flat" cmpd="sng" algn="ctr">
                      <a:solidFill>
                        <a:srgbClr val="9098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8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Public Sans" pitchFamily="2" charset="0"/>
                      </a:endParaRPr>
                    </a:p>
                  </a:txBody>
                  <a:tcPr marL="19050" marR="19050" marT="19050" marB="19050" anchor="ctr">
                    <a:lnL w="4233" cap="flat" cmpd="sng" algn="ctr">
                      <a:solidFill>
                        <a:srgbClr val="9098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233" cap="flat" cmpd="sng" algn="ctr">
                      <a:solidFill>
                        <a:srgbClr val="9098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33" cap="flat" cmpd="sng" algn="ctr">
                      <a:solidFill>
                        <a:srgbClr val="9098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33" cap="flat" cmpd="sng" algn="ctr">
                      <a:solidFill>
                        <a:srgbClr val="9098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07697"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8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Public Sans" pitchFamily="2" charset="0"/>
                      </a:endParaRPr>
                    </a:p>
                  </a:txBody>
                  <a:tcPr marL="19050" marR="19050" marT="19050" marB="19050" anchor="ctr">
                    <a:lnL w="4233" cap="flat" cmpd="sng" algn="ctr">
                      <a:solidFill>
                        <a:srgbClr val="9098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233" cap="flat" cmpd="sng" algn="ctr">
                      <a:solidFill>
                        <a:srgbClr val="9098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33" cap="flat" cmpd="sng" algn="ctr">
                      <a:solidFill>
                        <a:srgbClr val="9098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33" cap="flat" cmpd="sng" algn="ctr">
                      <a:solidFill>
                        <a:srgbClr val="9098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8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Public Sans" pitchFamily="2" charset="0"/>
                      </a:endParaRPr>
                    </a:p>
                  </a:txBody>
                  <a:tcPr marL="19050" marR="19050" marT="19050" marB="19050" anchor="ctr">
                    <a:lnL w="4233" cap="flat" cmpd="sng" algn="ctr">
                      <a:solidFill>
                        <a:srgbClr val="9098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233" cap="flat" cmpd="sng" algn="ctr">
                      <a:solidFill>
                        <a:srgbClr val="9098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33" cap="flat" cmpd="sng" algn="ctr">
                      <a:solidFill>
                        <a:srgbClr val="9098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33" cap="flat" cmpd="sng" algn="ctr">
                      <a:solidFill>
                        <a:srgbClr val="9098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8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Public Sans" pitchFamily="2" charset="0"/>
                      </a:endParaRPr>
                    </a:p>
                  </a:txBody>
                  <a:tcPr marL="19050" marR="19050" marT="19050" marB="19050" anchor="ctr">
                    <a:lnL w="4233" cap="flat" cmpd="sng" algn="ctr">
                      <a:solidFill>
                        <a:srgbClr val="9098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233" cap="flat" cmpd="sng" algn="ctr">
                      <a:solidFill>
                        <a:srgbClr val="9098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33" cap="flat" cmpd="sng" algn="ctr">
                      <a:solidFill>
                        <a:srgbClr val="9098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33" cap="flat" cmpd="sng" algn="ctr">
                      <a:solidFill>
                        <a:srgbClr val="9098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8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Public Sans" pitchFamily="2" charset="0"/>
                      </a:endParaRPr>
                    </a:p>
                  </a:txBody>
                  <a:tcPr marL="19050" marR="19050" marT="19050" marB="19050" anchor="ctr">
                    <a:lnL w="4233" cap="flat" cmpd="sng" algn="ctr">
                      <a:solidFill>
                        <a:srgbClr val="9098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233" cap="flat" cmpd="sng" algn="ctr">
                      <a:solidFill>
                        <a:srgbClr val="9098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33" cap="flat" cmpd="sng" algn="ctr">
                      <a:solidFill>
                        <a:srgbClr val="9098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33" cap="flat" cmpd="sng" algn="ctr">
                      <a:solidFill>
                        <a:srgbClr val="9098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07697"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8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Public Sans" pitchFamily="2" charset="0"/>
                      </a:endParaRPr>
                    </a:p>
                  </a:txBody>
                  <a:tcPr marL="19050" marR="19050" marT="19050" marB="19050" anchor="ctr">
                    <a:lnL w="4233" cap="flat" cmpd="sng" algn="ctr">
                      <a:solidFill>
                        <a:srgbClr val="9098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233" cap="flat" cmpd="sng" algn="ctr">
                      <a:solidFill>
                        <a:srgbClr val="9098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33" cap="flat" cmpd="sng" algn="ctr">
                      <a:solidFill>
                        <a:srgbClr val="9098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33" cap="flat" cmpd="sng" algn="ctr">
                      <a:solidFill>
                        <a:srgbClr val="9098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8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Public Sans" pitchFamily="2" charset="0"/>
                      </a:endParaRPr>
                    </a:p>
                  </a:txBody>
                  <a:tcPr marL="19050" marR="19050" marT="19050" marB="19050" anchor="ctr">
                    <a:lnL w="4233" cap="flat" cmpd="sng" algn="ctr">
                      <a:solidFill>
                        <a:srgbClr val="9098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233" cap="flat" cmpd="sng" algn="ctr">
                      <a:solidFill>
                        <a:srgbClr val="9098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33" cap="flat" cmpd="sng" algn="ctr">
                      <a:solidFill>
                        <a:srgbClr val="9098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33" cap="flat" cmpd="sng" algn="ctr">
                      <a:solidFill>
                        <a:srgbClr val="9098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8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Public Sans" pitchFamily="2" charset="0"/>
                      </a:endParaRPr>
                    </a:p>
                  </a:txBody>
                  <a:tcPr marL="19050" marR="19050" marT="19050" marB="19050" anchor="ctr">
                    <a:lnL w="4233" cap="flat" cmpd="sng" algn="ctr">
                      <a:solidFill>
                        <a:srgbClr val="9098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233" cap="flat" cmpd="sng" algn="ctr">
                      <a:solidFill>
                        <a:srgbClr val="9098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33" cap="flat" cmpd="sng" algn="ctr">
                      <a:solidFill>
                        <a:srgbClr val="9098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33" cap="flat" cmpd="sng" algn="ctr">
                      <a:solidFill>
                        <a:srgbClr val="9098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8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Public Sans" pitchFamily="2" charset="0"/>
                      </a:endParaRPr>
                    </a:p>
                  </a:txBody>
                  <a:tcPr marL="19050" marR="19050" marT="19050" marB="19050" anchor="ctr">
                    <a:lnL w="4233" cap="flat" cmpd="sng" algn="ctr">
                      <a:solidFill>
                        <a:srgbClr val="9098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233" cap="flat" cmpd="sng" algn="ctr">
                      <a:solidFill>
                        <a:srgbClr val="9098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33" cap="flat" cmpd="sng" algn="ctr">
                      <a:solidFill>
                        <a:srgbClr val="9098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33" cap="flat" cmpd="sng" algn="ctr">
                      <a:solidFill>
                        <a:srgbClr val="9098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07697"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8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Public Sans" pitchFamily="2" charset="0"/>
                      </a:endParaRPr>
                    </a:p>
                  </a:txBody>
                  <a:tcPr marL="19050" marR="19050" marT="19050" marB="19050" anchor="ctr">
                    <a:lnL w="4233" cap="flat" cmpd="sng" algn="ctr">
                      <a:solidFill>
                        <a:srgbClr val="9098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233" cap="flat" cmpd="sng" algn="ctr">
                      <a:solidFill>
                        <a:srgbClr val="9098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33" cap="flat" cmpd="sng" algn="ctr">
                      <a:solidFill>
                        <a:srgbClr val="9098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33" cap="flat" cmpd="sng" algn="ctr">
                      <a:solidFill>
                        <a:srgbClr val="9098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8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Public Sans" pitchFamily="2" charset="0"/>
                      </a:endParaRPr>
                    </a:p>
                  </a:txBody>
                  <a:tcPr marL="19050" marR="19050" marT="19050" marB="19050" anchor="ctr">
                    <a:lnL w="4233" cap="flat" cmpd="sng" algn="ctr">
                      <a:solidFill>
                        <a:srgbClr val="9098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233" cap="flat" cmpd="sng" algn="ctr">
                      <a:solidFill>
                        <a:srgbClr val="9098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33" cap="flat" cmpd="sng" algn="ctr">
                      <a:solidFill>
                        <a:srgbClr val="9098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33" cap="flat" cmpd="sng" algn="ctr">
                      <a:solidFill>
                        <a:srgbClr val="9098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8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Public Sans" pitchFamily="2" charset="0"/>
                      </a:endParaRPr>
                    </a:p>
                  </a:txBody>
                  <a:tcPr marL="19050" marR="19050" marT="19050" marB="19050" anchor="ctr">
                    <a:lnL w="4233" cap="flat" cmpd="sng" algn="ctr">
                      <a:solidFill>
                        <a:srgbClr val="9098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233" cap="flat" cmpd="sng" algn="ctr">
                      <a:solidFill>
                        <a:srgbClr val="9098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33" cap="flat" cmpd="sng" algn="ctr">
                      <a:solidFill>
                        <a:srgbClr val="9098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33" cap="flat" cmpd="sng" algn="ctr">
                      <a:solidFill>
                        <a:srgbClr val="9098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8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Public Sans" pitchFamily="2" charset="0"/>
                      </a:endParaRPr>
                    </a:p>
                  </a:txBody>
                  <a:tcPr marL="19050" marR="19050" marT="19050" marB="19050" anchor="ctr">
                    <a:lnL w="4233" cap="flat" cmpd="sng" algn="ctr">
                      <a:solidFill>
                        <a:srgbClr val="9098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233" cap="flat" cmpd="sng" algn="ctr">
                      <a:solidFill>
                        <a:srgbClr val="9098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33" cap="flat" cmpd="sng" algn="ctr">
                      <a:solidFill>
                        <a:srgbClr val="9098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33" cap="flat" cmpd="sng" algn="ctr">
                      <a:solidFill>
                        <a:srgbClr val="9098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407697"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8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Public Sans" pitchFamily="2" charset="0"/>
                      </a:endParaRPr>
                    </a:p>
                  </a:txBody>
                  <a:tcPr marL="19050" marR="19050" marT="19050" marB="19050" anchor="ctr">
                    <a:lnL w="4233" cap="flat" cmpd="sng" algn="ctr">
                      <a:solidFill>
                        <a:srgbClr val="9098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233" cap="flat" cmpd="sng" algn="ctr">
                      <a:solidFill>
                        <a:srgbClr val="9098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33" cap="flat" cmpd="sng" algn="ctr">
                      <a:solidFill>
                        <a:srgbClr val="9098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33" cap="flat" cmpd="sng" algn="ctr">
                      <a:solidFill>
                        <a:srgbClr val="9098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8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Public Sans" pitchFamily="2" charset="0"/>
                      </a:endParaRPr>
                    </a:p>
                  </a:txBody>
                  <a:tcPr marL="19050" marR="19050" marT="19050" marB="19050" anchor="ctr">
                    <a:lnL w="4233" cap="flat" cmpd="sng" algn="ctr">
                      <a:solidFill>
                        <a:srgbClr val="9098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233" cap="flat" cmpd="sng" algn="ctr">
                      <a:solidFill>
                        <a:srgbClr val="9098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33" cap="flat" cmpd="sng" algn="ctr">
                      <a:solidFill>
                        <a:srgbClr val="9098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33" cap="flat" cmpd="sng" algn="ctr">
                      <a:solidFill>
                        <a:srgbClr val="9098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8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Public Sans" pitchFamily="2" charset="0"/>
                      </a:endParaRPr>
                    </a:p>
                  </a:txBody>
                  <a:tcPr marL="19050" marR="19050" marT="19050" marB="19050" anchor="ctr">
                    <a:lnL w="4233" cap="flat" cmpd="sng" algn="ctr">
                      <a:solidFill>
                        <a:srgbClr val="9098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233" cap="flat" cmpd="sng" algn="ctr">
                      <a:solidFill>
                        <a:srgbClr val="9098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33" cap="flat" cmpd="sng" algn="ctr">
                      <a:solidFill>
                        <a:srgbClr val="9098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33" cap="flat" cmpd="sng" algn="ctr">
                      <a:solidFill>
                        <a:srgbClr val="9098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8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Public Sans" pitchFamily="2" charset="0"/>
                      </a:endParaRPr>
                    </a:p>
                  </a:txBody>
                  <a:tcPr marL="19050" marR="19050" marT="19050" marB="19050" anchor="ctr">
                    <a:lnL w="4233" cap="flat" cmpd="sng" algn="ctr">
                      <a:solidFill>
                        <a:srgbClr val="9098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233" cap="flat" cmpd="sng" algn="ctr">
                      <a:solidFill>
                        <a:srgbClr val="9098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33" cap="flat" cmpd="sng" algn="ctr">
                      <a:solidFill>
                        <a:srgbClr val="9098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33" cap="flat" cmpd="sng" algn="ctr">
                      <a:solidFill>
                        <a:srgbClr val="9098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407697"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8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Public Sans" pitchFamily="2" charset="0"/>
                      </a:endParaRPr>
                    </a:p>
                  </a:txBody>
                  <a:tcPr marL="19050" marR="19050" marT="19050" marB="19050" anchor="ctr">
                    <a:lnL w="4233" cap="flat" cmpd="sng" algn="ctr">
                      <a:solidFill>
                        <a:srgbClr val="9098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233" cap="flat" cmpd="sng" algn="ctr">
                      <a:solidFill>
                        <a:srgbClr val="9098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33" cap="flat" cmpd="sng" algn="ctr">
                      <a:solidFill>
                        <a:srgbClr val="9098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33" cap="flat" cmpd="sng" algn="ctr">
                      <a:solidFill>
                        <a:srgbClr val="9098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8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Public Sans" pitchFamily="2" charset="0"/>
                      </a:endParaRPr>
                    </a:p>
                  </a:txBody>
                  <a:tcPr marL="19050" marR="19050" marT="19050" marB="19050" anchor="ctr">
                    <a:lnL w="4233" cap="flat" cmpd="sng" algn="ctr">
                      <a:solidFill>
                        <a:srgbClr val="9098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233" cap="flat" cmpd="sng" algn="ctr">
                      <a:solidFill>
                        <a:srgbClr val="9098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33" cap="flat" cmpd="sng" algn="ctr">
                      <a:solidFill>
                        <a:srgbClr val="9098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33" cap="flat" cmpd="sng" algn="ctr">
                      <a:solidFill>
                        <a:srgbClr val="9098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8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Public Sans" pitchFamily="2" charset="0"/>
                      </a:endParaRPr>
                    </a:p>
                  </a:txBody>
                  <a:tcPr marL="19050" marR="19050" marT="19050" marB="19050" anchor="ctr">
                    <a:lnL w="4233" cap="flat" cmpd="sng" algn="ctr">
                      <a:solidFill>
                        <a:srgbClr val="9098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233" cap="flat" cmpd="sng" algn="ctr">
                      <a:solidFill>
                        <a:srgbClr val="9098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33" cap="flat" cmpd="sng" algn="ctr">
                      <a:solidFill>
                        <a:srgbClr val="9098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33" cap="flat" cmpd="sng" algn="ctr">
                      <a:solidFill>
                        <a:srgbClr val="9098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8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Public Sans" pitchFamily="2" charset="0"/>
                      </a:endParaRPr>
                    </a:p>
                  </a:txBody>
                  <a:tcPr marL="19050" marR="19050" marT="19050" marB="19050" anchor="ctr">
                    <a:lnL w="4233" cap="flat" cmpd="sng" algn="ctr">
                      <a:solidFill>
                        <a:srgbClr val="9098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233" cap="flat" cmpd="sng" algn="ctr">
                      <a:solidFill>
                        <a:srgbClr val="9098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33" cap="flat" cmpd="sng" algn="ctr">
                      <a:solidFill>
                        <a:srgbClr val="9098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33" cap="flat" cmpd="sng" algn="ctr">
                      <a:solidFill>
                        <a:srgbClr val="9098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114</TotalTime>
  <Words>30</Words>
  <Application>Microsoft Office PowerPoint</Application>
  <PresentationFormat>Custom</PresentationFormat>
  <Paragraphs>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Anton</vt:lpstr>
      <vt:lpstr>Calibri</vt:lpstr>
      <vt:lpstr>Public Sans</vt:lpstr>
      <vt:lpstr>Arial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PICK (Portrait)</dc:title>
  <dc:creator>Hoang Anh</dc:creator>
  <cp:lastModifiedBy>Anh Hoang</cp:lastModifiedBy>
  <cp:revision>36</cp:revision>
  <dcterms:created xsi:type="dcterms:W3CDTF">2006-08-16T00:00:00Z</dcterms:created>
  <dcterms:modified xsi:type="dcterms:W3CDTF">2024-10-04T08:37:02Z</dcterms:modified>
  <dc:identifier>DAGSlLQx2z8</dc:identifier>
</cp:coreProperties>
</file>