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9" r:id="rId2"/>
  </p:sldIdLst>
  <p:sldSz cx="10693400" cy="7556500"/>
  <p:notesSz cx="6858000" cy="9144000"/>
  <p:embeddedFontLst>
    <p:embeddedFont>
      <p:font typeface="Inter" panose="02000503000000020004" pitchFamily="2" charset="0"/>
      <p:regular r:id="rId3"/>
      <p:bold r:id="rId4"/>
    </p:embeddedFont>
    <p:embeddedFont>
      <p:font typeface="Inter SemiBold" panose="02000503000000020004" pitchFamily="2" charset="0"/>
      <p:bold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2946" y="15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4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Parent Teacher Conference #3">
            <a:extLst>
              <a:ext uri="{FF2B5EF4-FFF2-40B4-BE49-F238E27FC236}">
                <a16:creationId xmlns:a16="http://schemas.microsoft.com/office/drawing/2014/main" id="{49B229A3-1C4F-C89B-7C16-EC0D77081989}"/>
              </a:ext>
            </a:extLst>
          </p:cNvPr>
          <p:cNvGrpSpPr/>
          <p:nvPr/>
        </p:nvGrpSpPr>
        <p:grpSpPr>
          <a:xfrm>
            <a:off x="-1" y="0"/>
            <a:ext cx="10692003" cy="7303349"/>
            <a:chOff x="-1" y="0"/>
            <a:chExt cx="10692003" cy="730334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0D87DDD-24DB-D242-2663-7F6F7DBC1179}"/>
                </a:ext>
              </a:extLst>
            </p:cNvPr>
            <p:cNvGrpSpPr/>
            <p:nvPr/>
          </p:nvGrpSpPr>
          <p:grpSpPr>
            <a:xfrm>
              <a:off x="-1" y="0"/>
              <a:ext cx="10692003" cy="3721577"/>
              <a:chOff x="-1" y="0"/>
              <a:chExt cx="10692003" cy="3721577"/>
            </a:xfrm>
          </p:grpSpPr>
          <p:sp>
            <p:nvSpPr>
              <p:cNvPr id="2" name="Image"/>
              <p:cNvSpPr/>
              <p:nvPr/>
            </p:nvSpPr>
            <p:spPr>
              <a:xfrm>
                <a:off x="0" y="0"/>
                <a:ext cx="10692000" cy="3630288"/>
              </a:xfrm>
              <a:custGeom>
                <a:avLst/>
                <a:gdLst/>
                <a:ahLst/>
                <a:cxnLst/>
                <a:rect l="l" t="t" r="r" b="b"/>
                <a:pathLst>
                  <a:path w="10692000" h="3656508">
                    <a:moveTo>
                      <a:pt x="0" y="0"/>
                    </a:moveTo>
                    <a:lnTo>
                      <a:pt x="10692000" y="0"/>
                    </a:lnTo>
                    <a:lnTo>
                      <a:pt x="10692000" y="3656508"/>
                    </a:lnTo>
                    <a:lnTo>
                      <a:pt x="0" y="365650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67343" b="-29249"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" name="Gradient Overlay"/>
              <p:cNvSpPr/>
              <p:nvPr/>
            </p:nvSpPr>
            <p:spPr>
              <a:xfrm rot="16200000">
                <a:off x="3485212" y="-3485212"/>
                <a:ext cx="3721577" cy="10692002"/>
              </a:xfrm>
              <a:custGeom>
                <a:avLst/>
                <a:gdLst/>
                <a:ahLst/>
                <a:cxnLst/>
                <a:rect l="l" t="t" r="r" b="b"/>
                <a:pathLst>
                  <a:path w="1842267" h="5292789">
                    <a:moveTo>
                      <a:pt x="0" y="0"/>
                    </a:moveTo>
                    <a:lnTo>
                      <a:pt x="1842267" y="0"/>
                    </a:lnTo>
                    <a:lnTo>
                      <a:pt x="1842267" y="5292789"/>
                    </a:lnTo>
                    <a:lnTo>
                      <a:pt x="0" y="529278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535450">
                      <a:alpha val="100000"/>
                    </a:srgbClr>
                  </a:gs>
                  <a:gs pos="100000">
                    <a:srgbClr val="535450">
                      <a:alpha val="0"/>
                    </a:srgbClr>
                  </a:gs>
                </a:gsLst>
                <a:lin ang="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8" name="Gradient Overlay"/>
              <p:cNvSpPr/>
              <p:nvPr/>
            </p:nvSpPr>
            <p:spPr>
              <a:xfrm rot="5400000">
                <a:off x="4415605" y="-4415606"/>
                <a:ext cx="1860789" cy="10692002"/>
              </a:xfrm>
              <a:custGeom>
                <a:avLst/>
                <a:gdLst/>
                <a:ahLst/>
                <a:cxnLst/>
                <a:rect l="l" t="t" r="r" b="b"/>
                <a:pathLst>
                  <a:path w="921134" h="5292789">
                    <a:moveTo>
                      <a:pt x="0" y="0"/>
                    </a:moveTo>
                    <a:lnTo>
                      <a:pt x="921134" y="0"/>
                    </a:lnTo>
                    <a:lnTo>
                      <a:pt x="921134" y="5292789"/>
                    </a:lnTo>
                    <a:lnTo>
                      <a:pt x="0" y="529278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535450">
                      <a:alpha val="100000"/>
                    </a:srgbClr>
                  </a:gs>
                  <a:gs pos="100000">
                    <a:srgbClr val="535450">
                      <a:alpha val="0"/>
                    </a:srgbClr>
                  </a:gs>
                </a:gsLst>
                <a:lin ang="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084F547-BFE2-C0D6-8704-2632E8DD6627}"/>
                </a:ext>
              </a:extLst>
            </p:cNvPr>
            <p:cNvGrpSpPr/>
            <p:nvPr/>
          </p:nvGrpSpPr>
          <p:grpSpPr>
            <a:xfrm>
              <a:off x="500807" y="507024"/>
              <a:ext cx="9683647" cy="6796325"/>
              <a:chOff x="500809" y="507024"/>
              <a:chExt cx="9683647" cy="6796325"/>
            </a:xfrm>
          </p:grpSpPr>
          <p:sp>
            <p:nvSpPr>
              <p:cNvPr id="12" name="TextBox 12"/>
              <p:cNvSpPr txBox="1"/>
              <p:nvPr/>
            </p:nvSpPr>
            <p:spPr>
              <a:xfrm>
                <a:off x="1447498" y="620057"/>
                <a:ext cx="7798405" cy="75725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4900" spc="-226" dirty="0">
                    <a:solidFill>
                      <a:srgbClr val="FFFFFF"/>
                    </a:solidFill>
                    <a:latin typeface="Inter SemiBold" panose="02000503000000020004" pitchFamily="2" charset="0"/>
                    <a:ea typeface="Inter SemiBold" panose="02000503000000020004" pitchFamily="2" charset="0"/>
                    <a:cs typeface="Inter Semi-Bold"/>
                    <a:sym typeface="Inter Semi-Bold"/>
                  </a:rPr>
                  <a:t>Parent Teacher Conference</a:t>
                </a:r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4705248" y="507024"/>
                <a:ext cx="1282904" cy="14478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ctr">
                  <a:spcBef>
                    <a:spcPct val="0"/>
                  </a:spcBef>
                </a:pPr>
                <a:r>
                  <a:rPr lang="en-US" sz="950" b="1" u="none" strike="noStrike" dirty="0">
                    <a:solidFill>
                      <a:srgbClr val="F8F7F4">
                        <a:alpha val="80000"/>
                      </a:srgbClr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 Bold"/>
                    <a:sym typeface="Inter Bold"/>
                  </a:rPr>
                  <a:t>SIGN UP SHEET</a:t>
                </a:r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500809" y="7184214"/>
                <a:ext cx="2270987" cy="1191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l"/>
                <a:r>
                  <a:rPr lang="en-US" sz="750" b="1" dirty="0">
                    <a:solidFill>
                      <a:srgbClr val="F8F7F4">
                        <a:alpha val="80000"/>
                      </a:srgbClr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 Bold"/>
                    <a:sym typeface="Inter Bold"/>
                  </a:rPr>
                  <a:t>DECEMBER 29, 2024 | STAR FROM 9 AM </a:t>
                </a:r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4243419" y="7184214"/>
                <a:ext cx="2464554" cy="1191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750" b="1" dirty="0">
                    <a:solidFill>
                      <a:srgbClr val="F8F7F4">
                        <a:alpha val="80000"/>
                      </a:srgbClr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 Bold"/>
                    <a:sym typeface="Inter Bold"/>
                  </a:rPr>
                  <a:t>TEACHER.MARIANA@SCHOOLMAIL.EDU</a:t>
                </a: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8179596" y="7184214"/>
                <a:ext cx="2004860" cy="119135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r"/>
                <a:r>
                  <a:rPr lang="en-US" sz="750" b="1" dirty="0">
                    <a:solidFill>
                      <a:srgbClr val="F8F7F4">
                        <a:alpha val="80000"/>
                      </a:srgbClr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Inter Bold"/>
                    <a:sym typeface="Inter Bold"/>
                  </a:rPr>
                  <a:t>MARIANA| (555) 123-4567</a:t>
                </a:r>
              </a:p>
            </p:txBody>
          </p:sp>
        </p:grpSp>
        <p:sp>
          <p:nvSpPr>
            <p:cNvPr id="10" name="QuickSignup"/>
            <p:cNvSpPr/>
            <p:nvPr/>
          </p:nvSpPr>
          <p:spPr>
            <a:xfrm rot="5400000">
              <a:off x="9988530" y="6655398"/>
              <a:ext cx="660903" cy="133213"/>
            </a:xfrm>
            <a:custGeom>
              <a:avLst/>
              <a:gdLst/>
              <a:ahLst/>
              <a:cxnLst/>
              <a:rect l="l" t="t" r="r" b="b"/>
              <a:pathLst>
                <a:path w="660903" h="133213">
                  <a:moveTo>
                    <a:pt x="0" y="0"/>
                  </a:moveTo>
                  <a:lnTo>
                    <a:pt x="660902" y="0"/>
                  </a:lnTo>
                  <a:lnTo>
                    <a:pt x="660902" y="133213"/>
                  </a:lnTo>
                  <a:lnTo>
                    <a:pt x="0" y="13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graphicFrame>
        <p:nvGraphicFramePr>
          <p:cNvPr id="11" nam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346545"/>
              </p:ext>
            </p:extLst>
          </p:nvPr>
        </p:nvGraphicFramePr>
        <p:xfrm>
          <a:off x="500808" y="1658440"/>
          <a:ext cx="9683646" cy="5391039"/>
        </p:xfrm>
        <a:graphic>
          <a:graphicData uri="http://schemas.openxmlformats.org/drawingml/2006/table">
            <a:tbl>
              <a:tblPr/>
              <a:tblGrid>
                <a:gridCol w="24624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999"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defRPr/>
                      </a:pPr>
                      <a:r>
                        <a:rPr lang="en-US" sz="800" b="1" spc="-24" dirty="0">
                          <a:solidFill>
                            <a:srgbClr val="FFFFFF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 Bold"/>
                          <a:sym typeface="Inter Bold"/>
                        </a:rPr>
                        <a:t>Parent's Name</a:t>
                      </a:r>
                      <a:endParaRPr lang="en-US" sz="1100" dirty="0"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4C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defRPr/>
                      </a:pPr>
                      <a:r>
                        <a:rPr lang="en-US" sz="800" b="1" spc="-24" dirty="0">
                          <a:solidFill>
                            <a:srgbClr val="FFFFFF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 Bold"/>
                          <a:sym typeface="Inter Bold"/>
                        </a:rPr>
                        <a:t>Phone</a:t>
                      </a:r>
                      <a:endParaRPr lang="en-US" sz="1100" dirty="0"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4C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defRPr/>
                      </a:pPr>
                      <a:r>
                        <a:rPr lang="en-US" sz="800" b="1" spc="-24" dirty="0">
                          <a:solidFill>
                            <a:srgbClr val="FFFFFF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 Bold"/>
                          <a:sym typeface="Inter Bold"/>
                        </a:rPr>
                        <a:t>Email</a:t>
                      </a:r>
                      <a:endParaRPr lang="en-US" sz="1100" dirty="0"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4C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0"/>
                        </a:lnSpc>
                        <a:defRPr/>
                      </a:pPr>
                      <a:r>
                        <a:rPr lang="en-US" sz="800" b="1" spc="-24" dirty="0">
                          <a:solidFill>
                            <a:srgbClr val="FFFFFF"/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  <a:cs typeface="Inter Bold"/>
                          <a:sym typeface="Inter Bold"/>
                        </a:rPr>
                        <a:t>Available Time</a:t>
                      </a:r>
                      <a:endParaRPr lang="en-US" sz="1100" dirty="0"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94C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6560"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87"/>
                        </a:lnSpc>
                        <a:defRPr/>
                      </a:pPr>
                      <a:endParaRPr lang="en-US" sz="8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Inter" panose="02000503000000020004" pitchFamily="2" charset="0"/>
                        <a:ea typeface="Inter" panose="02000503000000020004" pitchFamily="2" charset="0"/>
                      </a:endParaRPr>
                    </a:p>
                  </a:txBody>
                  <a:tcPr marL="0" marR="0" marT="0" marB="0" anchor="ctr">
                    <a:lnL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987" cap="flat" cmpd="sng" algn="ctr">
                      <a:solidFill>
                        <a:srgbClr val="ADAE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34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Inter</vt:lpstr>
      <vt:lpstr>Inter SemiBold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PICK (Landscape)</dc:title>
  <dc:creator>Hoang Anh</dc:creator>
  <cp:lastModifiedBy>Anh Hoang</cp:lastModifiedBy>
  <cp:revision>29</cp:revision>
  <dcterms:created xsi:type="dcterms:W3CDTF">2006-08-16T00:00:00Z</dcterms:created>
  <dcterms:modified xsi:type="dcterms:W3CDTF">2024-10-05T03:16:05Z</dcterms:modified>
  <dc:identifier>DAGSlHIJrgc</dc:identifier>
</cp:coreProperties>
</file>