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sldIdLst>
    <p:sldId id="265" r:id="rId2"/>
  </p:sldIdLst>
  <p:sldSz cx="7556500" cy="10693400"/>
  <p:notesSz cx="6858000" cy="9144000"/>
  <p:embeddedFontLst>
    <p:embeddedFont>
      <p:font typeface="Playfair Display" pitchFamily="2" charset="0"/>
      <p:regular r:id="rId4"/>
      <p:bold r:id="rId5"/>
      <p:italic r:id="rId6"/>
      <p:boldItalic r:id="rId7"/>
    </p:embeddedFont>
    <p:embeddedFont>
      <p:font typeface="Raleway" pitchFamily="2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A4AB"/>
    <a:srgbClr val="FFD8DC"/>
    <a:srgbClr val="0E4043"/>
    <a:srgbClr val="2E326B"/>
    <a:srgbClr val="AB1F00"/>
    <a:srgbClr val="FDE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25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49DF1-F873-47F4-B5C4-8E413B8EE758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88A7C-B89E-4757-BDBD-9EA65EB4F1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2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Valentines Party #1">
            <a:extLst>
              <a:ext uri="{FF2B5EF4-FFF2-40B4-BE49-F238E27FC236}">
                <a16:creationId xmlns:a16="http://schemas.microsoft.com/office/drawing/2014/main" id="{6A1129AD-E1F2-03D6-2D8D-1D18B9086CC4}"/>
              </a:ext>
            </a:extLst>
          </p:cNvPr>
          <p:cNvGrpSpPr/>
          <p:nvPr/>
        </p:nvGrpSpPr>
        <p:grpSpPr>
          <a:xfrm>
            <a:off x="0" y="0"/>
            <a:ext cx="7556500" cy="10693400"/>
            <a:chOff x="0" y="0"/>
            <a:chExt cx="7556500" cy="10693400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786B9152-0FF5-5CB9-E8BB-251DA45AF902}"/>
                </a:ext>
              </a:extLst>
            </p:cNvPr>
            <p:cNvGrpSpPr/>
            <p:nvPr/>
          </p:nvGrpSpPr>
          <p:grpSpPr>
            <a:xfrm>
              <a:off x="0" y="0"/>
              <a:ext cx="7556500" cy="10693400"/>
              <a:chOff x="0" y="0"/>
              <a:chExt cx="7556500" cy="10693400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0" y="0"/>
                <a:ext cx="3024000" cy="3356461"/>
              </a:xfrm>
              <a:custGeom>
                <a:avLst/>
                <a:gdLst/>
                <a:ahLst/>
                <a:cxnLst/>
                <a:rect l="l" t="t" r="r" b="b"/>
                <a:pathLst>
                  <a:path w="4032000" h="4475281">
                    <a:moveTo>
                      <a:pt x="0" y="0"/>
                    </a:moveTo>
                    <a:lnTo>
                      <a:pt x="4032000" y="0"/>
                    </a:lnTo>
                    <a:lnTo>
                      <a:pt x="4032000" y="4475281"/>
                    </a:lnTo>
                    <a:lnTo>
                      <a:pt x="0" y="447528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alphaModFix amt="30000"/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" name="Freeform 4"/>
              <p:cNvSpPr/>
              <p:nvPr/>
            </p:nvSpPr>
            <p:spPr>
              <a:xfrm flipH="1">
                <a:off x="4532500" y="0"/>
                <a:ext cx="3024000" cy="3356461"/>
              </a:xfrm>
              <a:custGeom>
                <a:avLst/>
                <a:gdLst/>
                <a:ahLst/>
                <a:cxnLst/>
                <a:rect l="l" t="t" r="r" b="b"/>
                <a:pathLst>
                  <a:path w="4032000" h="4475281">
                    <a:moveTo>
                      <a:pt x="4032000" y="0"/>
                    </a:moveTo>
                    <a:lnTo>
                      <a:pt x="0" y="0"/>
                    </a:lnTo>
                    <a:lnTo>
                      <a:pt x="0" y="4475281"/>
                    </a:lnTo>
                    <a:lnTo>
                      <a:pt x="4032000" y="4475281"/>
                    </a:lnTo>
                    <a:lnTo>
                      <a:pt x="4032000" y="0"/>
                    </a:lnTo>
                    <a:close/>
                  </a:path>
                </a:pathLst>
              </a:custGeom>
              <a:blipFill>
                <a:blip r:embed="rId2">
                  <a:alphaModFix amt="30000"/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0" y="3668469"/>
                <a:ext cx="3024000" cy="3356461"/>
              </a:xfrm>
              <a:custGeom>
                <a:avLst/>
                <a:gdLst/>
                <a:ahLst/>
                <a:cxnLst/>
                <a:rect l="l" t="t" r="r" b="b"/>
                <a:pathLst>
                  <a:path w="4032000" h="4475281">
                    <a:moveTo>
                      <a:pt x="0" y="0"/>
                    </a:moveTo>
                    <a:lnTo>
                      <a:pt x="4032000" y="0"/>
                    </a:lnTo>
                    <a:lnTo>
                      <a:pt x="4032000" y="4475281"/>
                    </a:lnTo>
                    <a:lnTo>
                      <a:pt x="0" y="447528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alphaModFix amt="30000"/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" name="Freeform 7"/>
              <p:cNvSpPr/>
              <p:nvPr/>
            </p:nvSpPr>
            <p:spPr>
              <a:xfrm flipH="1">
                <a:off x="4532500" y="3668469"/>
                <a:ext cx="3024000" cy="3356461"/>
              </a:xfrm>
              <a:custGeom>
                <a:avLst/>
                <a:gdLst/>
                <a:ahLst/>
                <a:cxnLst/>
                <a:rect l="l" t="t" r="r" b="b"/>
                <a:pathLst>
                  <a:path w="4032000" h="4475281">
                    <a:moveTo>
                      <a:pt x="4032000" y="0"/>
                    </a:moveTo>
                    <a:lnTo>
                      <a:pt x="0" y="0"/>
                    </a:lnTo>
                    <a:lnTo>
                      <a:pt x="0" y="4475281"/>
                    </a:lnTo>
                    <a:lnTo>
                      <a:pt x="4032000" y="4475281"/>
                    </a:lnTo>
                    <a:lnTo>
                      <a:pt x="4032000" y="0"/>
                    </a:lnTo>
                    <a:close/>
                  </a:path>
                </a:pathLst>
              </a:custGeom>
              <a:blipFill>
                <a:blip r:embed="rId2">
                  <a:alphaModFix amt="30000"/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Freeform 9"/>
              <p:cNvSpPr/>
              <p:nvPr/>
            </p:nvSpPr>
            <p:spPr>
              <a:xfrm>
                <a:off x="0" y="7336939"/>
                <a:ext cx="3024000" cy="3356461"/>
              </a:xfrm>
              <a:custGeom>
                <a:avLst/>
                <a:gdLst/>
                <a:ahLst/>
                <a:cxnLst/>
                <a:rect l="l" t="t" r="r" b="b"/>
                <a:pathLst>
                  <a:path w="4032000" h="4475281">
                    <a:moveTo>
                      <a:pt x="0" y="0"/>
                    </a:moveTo>
                    <a:lnTo>
                      <a:pt x="4032000" y="0"/>
                    </a:lnTo>
                    <a:lnTo>
                      <a:pt x="4032000" y="4475281"/>
                    </a:lnTo>
                    <a:lnTo>
                      <a:pt x="0" y="447528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alphaModFix amt="30000"/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Freeform 10"/>
              <p:cNvSpPr/>
              <p:nvPr/>
            </p:nvSpPr>
            <p:spPr>
              <a:xfrm flipH="1">
                <a:off x="4532500" y="7336939"/>
                <a:ext cx="3024000" cy="3356461"/>
              </a:xfrm>
              <a:custGeom>
                <a:avLst/>
                <a:gdLst/>
                <a:ahLst/>
                <a:cxnLst/>
                <a:rect l="l" t="t" r="r" b="b"/>
                <a:pathLst>
                  <a:path w="4032000" h="4475281">
                    <a:moveTo>
                      <a:pt x="4032000" y="0"/>
                    </a:moveTo>
                    <a:lnTo>
                      <a:pt x="0" y="0"/>
                    </a:lnTo>
                    <a:lnTo>
                      <a:pt x="0" y="4475281"/>
                    </a:lnTo>
                    <a:lnTo>
                      <a:pt x="4032000" y="4475281"/>
                    </a:lnTo>
                    <a:lnTo>
                      <a:pt x="4032000" y="0"/>
                    </a:lnTo>
                    <a:close/>
                  </a:path>
                </a:pathLst>
              </a:custGeom>
              <a:blipFill>
                <a:blip r:embed="rId2">
                  <a:alphaModFix amt="30000"/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39BAB06C-FAAD-D118-5F8E-3DF6CB57A8E0}"/>
                </a:ext>
              </a:extLst>
            </p:cNvPr>
            <p:cNvGrpSpPr/>
            <p:nvPr/>
          </p:nvGrpSpPr>
          <p:grpSpPr>
            <a:xfrm>
              <a:off x="505196" y="2508549"/>
              <a:ext cx="6549608" cy="7570255"/>
              <a:chOff x="505196" y="2508549"/>
              <a:chExt cx="6549608" cy="7570255"/>
            </a:xfrm>
          </p:grpSpPr>
          <p:sp>
            <p:nvSpPr>
              <p:cNvPr id="12" name="AutoShape 12"/>
              <p:cNvSpPr/>
              <p:nvPr/>
            </p:nvSpPr>
            <p:spPr>
              <a:xfrm>
                <a:off x="804700" y="3610989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AutoShape 13"/>
              <p:cNvSpPr/>
              <p:nvPr/>
            </p:nvSpPr>
            <p:spPr>
              <a:xfrm>
                <a:off x="2875281" y="3610989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AutoShape 14"/>
              <p:cNvSpPr/>
              <p:nvPr/>
            </p:nvSpPr>
            <p:spPr>
              <a:xfrm>
                <a:off x="4932764" y="3610989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AutoShape 15"/>
              <p:cNvSpPr/>
              <p:nvPr/>
            </p:nvSpPr>
            <p:spPr>
              <a:xfrm>
                <a:off x="804700" y="402426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AutoShape 16"/>
              <p:cNvSpPr/>
              <p:nvPr/>
            </p:nvSpPr>
            <p:spPr>
              <a:xfrm>
                <a:off x="2875281" y="402426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AutoShape 17"/>
              <p:cNvSpPr/>
              <p:nvPr/>
            </p:nvSpPr>
            <p:spPr>
              <a:xfrm>
                <a:off x="4932764" y="402426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AutoShape 18"/>
              <p:cNvSpPr/>
              <p:nvPr/>
            </p:nvSpPr>
            <p:spPr>
              <a:xfrm>
                <a:off x="804700" y="443753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2875281" y="443753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4932764" y="443753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804700" y="485080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>
                <a:off x="2875281" y="485080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4932764" y="485080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804700" y="526407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2875281" y="526407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AutoShape 26"/>
              <p:cNvSpPr/>
              <p:nvPr/>
            </p:nvSpPr>
            <p:spPr>
              <a:xfrm>
                <a:off x="4932764" y="526407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AutoShape 27"/>
              <p:cNvSpPr/>
              <p:nvPr/>
            </p:nvSpPr>
            <p:spPr>
              <a:xfrm>
                <a:off x="804700" y="5677347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AutoShape 28"/>
              <p:cNvSpPr/>
              <p:nvPr/>
            </p:nvSpPr>
            <p:spPr>
              <a:xfrm>
                <a:off x="2875281" y="5677347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AutoShape 29"/>
              <p:cNvSpPr/>
              <p:nvPr/>
            </p:nvSpPr>
            <p:spPr>
              <a:xfrm>
                <a:off x="4932764" y="5677347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AutoShape 30"/>
              <p:cNvSpPr/>
              <p:nvPr/>
            </p:nvSpPr>
            <p:spPr>
              <a:xfrm>
                <a:off x="804700" y="609061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AutoShape 31"/>
              <p:cNvSpPr/>
              <p:nvPr/>
            </p:nvSpPr>
            <p:spPr>
              <a:xfrm>
                <a:off x="2875281" y="609061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AutoShape 32"/>
              <p:cNvSpPr/>
              <p:nvPr/>
            </p:nvSpPr>
            <p:spPr>
              <a:xfrm>
                <a:off x="4932764" y="609061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" name="AutoShape 33"/>
              <p:cNvSpPr/>
              <p:nvPr/>
            </p:nvSpPr>
            <p:spPr>
              <a:xfrm>
                <a:off x="804700" y="650389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AutoShape 34"/>
              <p:cNvSpPr/>
              <p:nvPr/>
            </p:nvSpPr>
            <p:spPr>
              <a:xfrm>
                <a:off x="2875281" y="650389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AutoShape 35"/>
              <p:cNvSpPr/>
              <p:nvPr/>
            </p:nvSpPr>
            <p:spPr>
              <a:xfrm>
                <a:off x="4932764" y="650389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" name="AutoShape 36"/>
              <p:cNvSpPr/>
              <p:nvPr/>
            </p:nvSpPr>
            <p:spPr>
              <a:xfrm>
                <a:off x="804700" y="691716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" name="AutoShape 37"/>
              <p:cNvSpPr/>
              <p:nvPr/>
            </p:nvSpPr>
            <p:spPr>
              <a:xfrm>
                <a:off x="2875281" y="691716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" name="AutoShape 38"/>
              <p:cNvSpPr/>
              <p:nvPr/>
            </p:nvSpPr>
            <p:spPr>
              <a:xfrm>
                <a:off x="4932764" y="691716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" name="AutoShape 39"/>
              <p:cNvSpPr/>
              <p:nvPr/>
            </p:nvSpPr>
            <p:spPr>
              <a:xfrm>
                <a:off x="804700" y="733043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" name="AutoShape 40"/>
              <p:cNvSpPr/>
              <p:nvPr/>
            </p:nvSpPr>
            <p:spPr>
              <a:xfrm>
                <a:off x="2875281" y="733043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" name="AutoShape 41"/>
              <p:cNvSpPr/>
              <p:nvPr/>
            </p:nvSpPr>
            <p:spPr>
              <a:xfrm>
                <a:off x="4932764" y="733043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2" name="AutoShape 42"/>
              <p:cNvSpPr/>
              <p:nvPr/>
            </p:nvSpPr>
            <p:spPr>
              <a:xfrm>
                <a:off x="804700" y="774370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" name="AutoShape 43"/>
              <p:cNvSpPr/>
              <p:nvPr/>
            </p:nvSpPr>
            <p:spPr>
              <a:xfrm>
                <a:off x="2875281" y="774370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AutoShape 44"/>
              <p:cNvSpPr/>
              <p:nvPr/>
            </p:nvSpPr>
            <p:spPr>
              <a:xfrm>
                <a:off x="4932764" y="774370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" name="AutoShape 45"/>
              <p:cNvSpPr/>
              <p:nvPr/>
            </p:nvSpPr>
            <p:spPr>
              <a:xfrm>
                <a:off x="804700" y="8156976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" name="AutoShape 46"/>
              <p:cNvSpPr/>
              <p:nvPr/>
            </p:nvSpPr>
            <p:spPr>
              <a:xfrm>
                <a:off x="2875281" y="8156976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AutoShape 47"/>
              <p:cNvSpPr/>
              <p:nvPr/>
            </p:nvSpPr>
            <p:spPr>
              <a:xfrm>
                <a:off x="4932764" y="8156976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8" name="AutoShape 48"/>
              <p:cNvSpPr/>
              <p:nvPr/>
            </p:nvSpPr>
            <p:spPr>
              <a:xfrm>
                <a:off x="804700" y="857024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" name="AutoShape 49"/>
              <p:cNvSpPr/>
              <p:nvPr/>
            </p:nvSpPr>
            <p:spPr>
              <a:xfrm>
                <a:off x="2875281" y="857024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0" name="AutoShape 50"/>
              <p:cNvSpPr/>
              <p:nvPr/>
            </p:nvSpPr>
            <p:spPr>
              <a:xfrm>
                <a:off x="4932764" y="857024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" name="AutoShape 51"/>
              <p:cNvSpPr/>
              <p:nvPr/>
            </p:nvSpPr>
            <p:spPr>
              <a:xfrm>
                <a:off x="804700" y="898352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2" name="AutoShape 52"/>
              <p:cNvSpPr/>
              <p:nvPr/>
            </p:nvSpPr>
            <p:spPr>
              <a:xfrm>
                <a:off x="2875281" y="898352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3" name="AutoShape 53"/>
              <p:cNvSpPr/>
              <p:nvPr/>
            </p:nvSpPr>
            <p:spPr>
              <a:xfrm>
                <a:off x="4932764" y="898352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" name="AutoShape 54"/>
              <p:cNvSpPr/>
              <p:nvPr/>
            </p:nvSpPr>
            <p:spPr>
              <a:xfrm>
                <a:off x="804700" y="939679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" name="AutoShape 55"/>
              <p:cNvSpPr/>
              <p:nvPr/>
            </p:nvSpPr>
            <p:spPr>
              <a:xfrm>
                <a:off x="2875281" y="939679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" name="AutoShape 56"/>
              <p:cNvSpPr/>
              <p:nvPr/>
            </p:nvSpPr>
            <p:spPr>
              <a:xfrm>
                <a:off x="4932764" y="939679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AutoShape 57"/>
              <p:cNvSpPr/>
              <p:nvPr/>
            </p:nvSpPr>
            <p:spPr>
              <a:xfrm>
                <a:off x="804700" y="9810063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" name="AutoShape 58"/>
              <p:cNvSpPr/>
              <p:nvPr/>
            </p:nvSpPr>
            <p:spPr>
              <a:xfrm>
                <a:off x="2875281" y="9810063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" name="AutoShape 59"/>
              <p:cNvSpPr/>
              <p:nvPr/>
            </p:nvSpPr>
            <p:spPr>
              <a:xfrm>
                <a:off x="4932764" y="9810063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" name="Freeform 66"/>
              <p:cNvSpPr/>
              <p:nvPr/>
            </p:nvSpPr>
            <p:spPr>
              <a:xfrm>
                <a:off x="505196" y="2508549"/>
                <a:ext cx="6549608" cy="7570255"/>
              </a:xfrm>
              <a:prstGeom prst="roundRect">
                <a:avLst>
                  <a:gd name="adj" fmla="val 1775"/>
                </a:avLst>
              </a:prstGeom>
              <a:solidFill>
                <a:srgbClr val="FFFFFF"/>
              </a:solidFill>
              <a:ln w="12700" cap="sq">
                <a:solidFill>
                  <a:srgbClr val="FFD8DC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9" name="Freeform 69"/>
              <p:cNvSpPr/>
              <p:nvPr/>
            </p:nvSpPr>
            <p:spPr>
              <a:xfrm>
                <a:off x="804700" y="2785010"/>
                <a:ext cx="1809440" cy="401440"/>
              </a:xfrm>
              <a:prstGeom prst="roundRect">
                <a:avLst/>
              </a:prstGeom>
              <a:solidFill>
                <a:srgbClr val="FFF5F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Freeform 72"/>
              <p:cNvSpPr/>
              <p:nvPr/>
            </p:nvSpPr>
            <p:spPr>
              <a:xfrm>
                <a:off x="2875280" y="2785010"/>
                <a:ext cx="1809440" cy="401440"/>
              </a:xfrm>
              <a:prstGeom prst="roundRect">
                <a:avLst/>
              </a:prstGeom>
              <a:solidFill>
                <a:srgbClr val="FFF5F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5" name="Freeform 75"/>
              <p:cNvSpPr/>
              <p:nvPr/>
            </p:nvSpPr>
            <p:spPr>
              <a:xfrm>
                <a:off x="4945860" y="2785010"/>
                <a:ext cx="1809440" cy="401440"/>
              </a:xfrm>
              <a:prstGeom prst="roundRect">
                <a:avLst/>
              </a:prstGeom>
              <a:solidFill>
                <a:srgbClr val="FFF5F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8" name="AutoShape 78"/>
              <p:cNvSpPr/>
              <p:nvPr/>
            </p:nvSpPr>
            <p:spPr>
              <a:xfrm>
                <a:off x="811248" y="3582079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9" name="AutoShape 79"/>
              <p:cNvSpPr/>
              <p:nvPr/>
            </p:nvSpPr>
            <p:spPr>
              <a:xfrm>
                <a:off x="2881829" y="3582079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0" name="AutoShape 80"/>
              <p:cNvSpPr/>
              <p:nvPr/>
            </p:nvSpPr>
            <p:spPr>
              <a:xfrm>
                <a:off x="4939312" y="3582079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1" name="AutoShape 81"/>
              <p:cNvSpPr/>
              <p:nvPr/>
            </p:nvSpPr>
            <p:spPr>
              <a:xfrm>
                <a:off x="811248" y="399535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2" name="AutoShape 82"/>
              <p:cNvSpPr/>
              <p:nvPr/>
            </p:nvSpPr>
            <p:spPr>
              <a:xfrm>
                <a:off x="2881829" y="399535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3" name="AutoShape 83"/>
              <p:cNvSpPr/>
              <p:nvPr/>
            </p:nvSpPr>
            <p:spPr>
              <a:xfrm>
                <a:off x="4939312" y="399535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4" name="AutoShape 84"/>
              <p:cNvSpPr/>
              <p:nvPr/>
            </p:nvSpPr>
            <p:spPr>
              <a:xfrm>
                <a:off x="811248" y="440862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5" name="AutoShape 85"/>
              <p:cNvSpPr/>
              <p:nvPr/>
            </p:nvSpPr>
            <p:spPr>
              <a:xfrm>
                <a:off x="2881829" y="440862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6" name="AutoShape 86"/>
              <p:cNvSpPr/>
              <p:nvPr/>
            </p:nvSpPr>
            <p:spPr>
              <a:xfrm>
                <a:off x="4939312" y="440862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" name="AutoShape 87"/>
              <p:cNvSpPr/>
              <p:nvPr/>
            </p:nvSpPr>
            <p:spPr>
              <a:xfrm>
                <a:off x="811248" y="482189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" name="AutoShape 88"/>
              <p:cNvSpPr/>
              <p:nvPr/>
            </p:nvSpPr>
            <p:spPr>
              <a:xfrm>
                <a:off x="2881829" y="482189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9" name="AutoShape 89"/>
              <p:cNvSpPr/>
              <p:nvPr/>
            </p:nvSpPr>
            <p:spPr>
              <a:xfrm>
                <a:off x="4939312" y="482189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0" name="AutoShape 90"/>
              <p:cNvSpPr/>
              <p:nvPr/>
            </p:nvSpPr>
            <p:spPr>
              <a:xfrm>
                <a:off x="811248" y="523516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" name="AutoShape 91"/>
              <p:cNvSpPr/>
              <p:nvPr/>
            </p:nvSpPr>
            <p:spPr>
              <a:xfrm>
                <a:off x="2881829" y="523516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2" name="AutoShape 92"/>
              <p:cNvSpPr/>
              <p:nvPr/>
            </p:nvSpPr>
            <p:spPr>
              <a:xfrm>
                <a:off x="4939312" y="523516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" name="AutoShape 93"/>
              <p:cNvSpPr/>
              <p:nvPr/>
            </p:nvSpPr>
            <p:spPr>
              <a:xfrm>
                <a:off x="811248" y="5648437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4" name="AutoShape 94"/>
              <p:cNvSpPr/>
              <p:nvPr/>
            </p:nvSpPr>
            <p:spPr>
              <a:xfrm>
                <a:off x="2881829" y="5648437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5" name="AutoShape 95"/>
              <p:cNvSpPr/>
              <p:nvPr/>
            </p:nvSpPr>
            <p:spPr>
              <a:xfrm>
                <a:off x="4939312" y="5648437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6" name="AutoShape 96"/>
              <p:cNvSpPr/>
              <p:nvPr/>
            </p:nvSpPr>
            <p:spPr>
              <a:xfrm>
                <a:off x="811248" y="606170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7" name="AutoShape 97"/>
              <p:cNvSpPr/>
              <p:nvPr/>
            </p:nvSpPr>
            <p:spPr>
              <a:xfrm>
                <a:off x="2881829" y="606170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8" name="AutoShape 98"/>
              <p:cNvSpPr/>
              <p:nvPr/>
            </p:nvSpPr>
            <p:spPr>
              <a:xfrm>
                <a:off x="4939312" y="606170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9" name="AutoShape 99"/>
              <p:cNvSpPr/>
              <p:nvPr/>
            </p:nvSpPr>
            <p:spPr>
              <a:xfrm>
                <a:off x="811248" y="647498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0" name="AutoShape 100"/>
              <p:cNvSpPr/>
              <p:nvPr/>
            </p:nvSpPr>
            <p:spPr>
              <a:xfrm>
                <a:off x="2881829" y="647498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1" name="AutoShape 101"/>
              <p:cNvSpPr/>
              <p:nvPr/>
            </p:nvSpPr>
            <p:spPr>
              <a:xfrm>
                <a:off x="4939312" y="647498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2" name="AutoShape 102"/>
              <p:cNvSpPr/>
              <p:nvPr/>
            </p:nvSpPr>
            <p:spPr>
              <a:xfrm>
                <a:off x="811248" y="688825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" name="AutoShape 103"/>
              <p:cNvSpPr/>
              <p:nvPr/>
            </p:nvSpPr>
            <p:spPr>
              <a:xfrm>
                <a:off x="2881829" y="688825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" name="AutoShape 104"/>
              <p:cNvSpPr/>
              <p:nvPr/>
            </p:nvSpPr>
            <p:spPr>
              <a:xfrm>
                <a:off x="4939312" y="688825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" name="AutoShape 105"/>
              <p:cNvSpPr/>
              <p:nvPr/>
            </p:nvSpPr>
            <p:spPr>
              <a:xfrm>
                <a:off x="811248" y="730152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" name="AutoShape 106"/>
              <p:cNvSpPr/>
              <p:nvPr/>
            </p:nvSpPr>
            <p:spPr>
              <a:xfrm>
                <a:off x="2881829" y="730152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" name="AutoShape 107"/>
              <p:cNvSpPr/>
              <p:nvPr/>
            </p:nvSpPr>
            <p:spPr>
              <a:xfrm>
                <a:off x="4939312" y="7301524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" name="AutoShape 108"/>
              <p:cNvSpPr/>
              <p:nvPr/>
            </p:nvSpPr>
            <p:spPr>
              <a:xfrm>
                <a:off x="811248" y="771479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9" name="AutoShape 109"/>
              <p:cNvSpPr/>
              <p:nvPr/>
            </p:nvSpPr>
            <p:spPr>
              <a:xfrm>
                <a:off x="2881829" y="771479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0" name="AutoShape 110"/>
              <p:cNvSpPr/>
              <p:nvPr/>
            </p:nvSpPr>
            <p:spPr>
              <a:xfrm>
                <a:off x="4939312" y="7714795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1" name="AutoShape 111"/>
              <p:cNvSpPr/>
              <p:nvPr/>
            </p:nvSpPr>
            <p:spPr>
              <a:xfrm>
                <a:off x="811248" y="8128066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2" name="AutoShape 112"/>
              <p:cNvSpPr/>
              <p:nvPr/>
            </p:nvSpPr>
            <p:spPr>
              <a:xfrm>
                <a:off x="2881829" y="8128066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3" name="AutoShape 113"/>
              <p:cNvSpPr/>
              <p:nvPr/>
            </p:nvSpPr>
            <p:spPr>
              <a:xfrm>
                <a:off x="4939312" y="8128066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4" name="AutoShape 114"/>
              <p:cNvSpPr/>
              <p:nvPr/>
            </p:nvSpPr>
            <p:spPr>
              <a:xfrm>
                <a:off x="811248" y="854133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5" name="AutoShape 115"/>
              <p:cNvSpPr/>
              <p:nvPr/>
            </p:nvSpPr>
            <p:spPr>
              <a:xfrm>
                <a:off x="2881829" y="854133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6" name="AutoShape 116"/>
              <p:cNvSpPr/>
              <p:nvPr/>
            </p:nvSpPr>
            <p:spPr>
              <a:xfrm>
                <a:off x="4939312" y="8541338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7" name="AutoShape 117"/>
              <p:cNvSpPr/>
              <p:nvPr/>
            </p:nvSpPr>
            <p:spPr>
              <a:xfrm>
                <a:off x="811248" y="895461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8" name="AutoShape 118"/>
              <p:cNvSpPr/>
              <p:nvPr/>
            </p:nvSpPr>
            <p:spPr>
              <a:xfrm>
                <a:off x="2881829" y="895461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9" name="AutoShape 119"/>
              <p:cNvSpPr/>
              <p:nvPr/>
            </p:nvSpPr>
            <p:spPr>
              <a:xfrm>
                <a:off x="4939312" y="8954610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0" name="AutoShape 120"/>
              <p:cNvSpPr/>
              <p:nvPr/>
            </p:nvSpPr>
            <p:spPr>
              <a:xfrm>
                <a:off x="811248" y="936788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1" name="AutoShape 121"/>
              <p:cNvSpPr/>
              <p:nvPr/>
            </p:nvSpPr>
            <p:spPr>
              <a:xfrm>
                <a:off x="2881829" y="936788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2" name="AutoShape 122"/>
              <p:cNvSpPr/>
              <p:nvPr/>
            </p:nvSpPr>
            <p:spPr>
              <a:xfrm>
                <a:off x="4939312" y="9367882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3" name="AutoShape 123"/>
              <p:cNvSpPr/>
              <p:nvPr/>
            </p:nvSpPr>
            <p:spPr>
              <a:xfrm>
                <a:off x="811248" y="9781153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4" name="AutoShape 124"/>
              <p:cNvSpPr/>
              <p:nvPr/>
            </p:nvSpPr>
            <p:spPr>
              <a:xfrm>
                <a:off x="2881829" y="9781153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5" name="AutoShape 125"/>
              <p:cNvSpPr/>
              <p:nvPr/>
            </p:nvSpPr>
            <p:spPr>
              <a:xfrm>
                <a:off x="4939312" y="9781153"/>
                <a:ext cx="1809440" cy="0"/>
              </a:xfrm>
              <a:prstGeom prst="line">
                <a:avLst/>
              </a:prstGeom>
              <a:ln w="6350" cap="rnd">
                <a:solidFill>
                  <a:srgbClr val="FFD8DC">
                    <a:alpha val="7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" name="TextBox 127"/>
              <p:cNvSpPr txBox="1"/>
              <p:nvPr/>
            </p:nvSpPr>
            <p:spPr>
              <a:xfrm>
                <a:off x="1126617" y="2908850"/>
                <a:ext cx="1165606" cy="15376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/>
                <a:r>
                  <a:rPr lang="en-US" sz="999" b="1" i="1" spc="-49" dirty="0">
                    <a:solidFill>
                      <a:srgbClr val="C52829"/>
                    </a:solidFill>
                    <a:latin typeface="Playfair Display" pitchFamily="2" charset="0"/>
                    <a:ea typeface="Playfair Display Bold Italics"/>
                    <a:cs typeface="Playfair Display Bold Italics"/>
                    <a:sym typeface="Playfair Display Bold Italics"/>
                  </a:rPr>
                  <a:t>Full Name</a:t>
                </a:r>
              </a:p>
            </p:txBody>
          </p:sp>
          <p:sp>
            <p:nvSpPr>
              <p:cNvPr id="128" name="TextBox 128"/>
              <p:cNvSpPr txBox="1"/>
              <p:nvPr/>
            </p:nvSpPr>
            <p:spPr>
              <a:xfrm>
                <a:off x="3197197" y="2908850"/>
                <a:ext cx="1165606" cy="15376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999" b="1" i="1" spc="-49" dirty="0">
                    <a:solidFill>
                      <a:srgbClr val="C52829"/>
                    </a:solidFill>
                    <a:latin typeface="Playfair Display" pitchFamily="2" charset="0"/>
                    <a:ea typeface="Playfair Display Bold Italics"/>
                    <a:cs typeface="Playfair Display Bold Italics"/>
                    <a:sym typeface="Playfair Display Bold Italics"/>
                  </a:rPr>
                  <a:t>Phone</a:t>
                </a:r>
              </a:p>
            </p:txBody>
          </p:sp>
          <p:sp>
            <p:nvSpPr>
              <p:cNvPr id="129" name="TextBox 129"/>
              <p:cNvSpPr txBox="1"/>
              <p:nvPr/>
            </p:nvSpPr>
            <p:spPr>
              <a:xfrm>
                <a:off x="5267777" y="2908850"/>
                <a:ext cx="1165606" cy="15376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999" b="1" i="1" spc="-49" dirty="0">
                    <a:solidFill>
                      <a:srgbClr val="C52829"/>
                    </a:solidFill>
                    <a:latin typeface="Playfair Display" pitchFamily="2" charset="0"/>
                    <a:ea typeface="Playfair Display Bold Italics"/>
                    <a:cs typeface="Playfair Display Bold Italics"/>
                    <a:sym typeface="Playfair Display Bold Italics"/>
                  </a:rPr>
                  <a:t>Special Notes</a:t>
                </a:r>
              </a:p>
            </p:txBody>
          </p: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BF0E25FE-9F89-E69D-63C3-5F687F39AF23}"/>
                </a:ext>
              </a:extLst>
            </p:cNvPr>
            <p:cNvGrpSpPr/>
            <p:nvPr/>
          </p:nvGrpSpPr>
          <p:grpSpPr>
            <a:xfrm>
              <a:off x="570156" y="10157732"/>
              <a:ext cx="6416187" cy="141514"/>
              <a:chOff x="577196" y="10157732"/>
              <a:chExt cx="6416187" cy="141514"/>
            </a:xfrm>
          </p:grpSpPr>
          <p:sp>
            <p:nvSpPr>
              <p:cNvPr id="130" name="TextBox 130"/>
              <p:cNvSpPr txBox="1"/>
              <p:nvPr/>
            </p:nvSpPr>
            <p:spPr>
              <a:xfrm>
                <a:off x="577196" y="10157732"/>
                <a:ext cx="1034864" cy="14151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900" b="1" i="1" u="none" strike="noStrike" spc="-34" dirty="0">
                    <a:solidFill>
                      <a:srgbClr val="C52829">
                        <a:alpha val="69804"/>
                      </a:srgbClr>
                    </a:solidFill>
                    <a:latin typeface="Playfair Display" pitchFamily="2" charset="0"/>
                    <a:ea typeface="Playfair Display Bold"/>
                    <a:cs typeface="Playfair Display Bold"/>
                    <a:sym typeface="Playfair Display Bold"/>
                  </a:rPr>
                  <a:t>5:00 PM - 10:00 PM</a:t>
                </a:r>
              </a:p>
            </p:txBody>
          </p:sp>
          <p:sp>
            <p:nvSpPr>
              <p:cNvPr id="131" name="TextBox 131"/>
              <p:cNvSpPr txBox="1"/>
              <p:nvPr/>
            </p:nvSpPr>
            <p:spPr>
              <a:xfrm>
                <a:off x="2153548" y="10157732"/>
                <a:ext cx="1443464" cy="14151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900" b="1" i="1" u="none" strike="noStrike" spc="-34" dirty="0">
                    <a:solidFill>
                      <a:srgbClr val="C52829">
                        <a:alpha val="69804"/>
                      </a:srgbClr>
                    </a:solidFill>
                    <a:latin typeface="Playfair Display" pitchFamily="2" charset="0"/>
                    <a:ea typeface="Playfair Display Bold"/>
                    <a:cs typeface="Playfair Display Bold"/>
                    <a:sym typeface="Playfair Display Bold"/>
                  </a:rPr>
                  <a:t>Thursday, February 14, 2030</a:t>
                </a:r>
              </a:p>
            </p:txBody>
          </p:sp>
          <p:sp>
            <p:nvSpPr>
              <p:cNvPr id="132" name="TextBox 132"/>
              <p:cNvSpPr txBox="1"/>
              <p:nvPr/>
            </p:nvSpPr>
            <p:spPr>
              <a:xfrm>
                <a:off x="3949082" y="10157732"/>
                <a:ext cx="3044301" cy="14151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r">
                  <a:spcBef>
                    <a:spcPct val="0"/>
                  </a:spcBef>
                </a:pPr>
                <a:r>
                  <a:rPr lang="en-US" sz="900" b="1" i="1" u="none" strike="noStrike" spc="-34" dirty="0">
                    <a:solidFill>
                      <a:srgbClr val="C52829">
                        <a:alpha val="69804"/>
                      </a:srgbClr>
                    </a:solidFill>
                    <a:latin typeface="Playfair Display" pitchFamily="2" charset="0"/>
                    <a:ea typeface="Playfair Display Bold"/>
                    <a:cs typeface="Playfair Display Bold"/>
                    <a:sym typeface="Playfair Display Bold"/>
                  </a:rPr>
                  <a:t>Love Blossom Hall | </a:t>
                </a:r>
                <a:r>
                  <a:rPr lang="en-US" sz="900" i="1" u="none" strike="noStrike" spc="-34" dirty="0">
                    <a:solidFill>
                      <a:srgbClr val="C52829">
                        <a:alpha val="69804"/>
                      </a:srgbClr>
                    </a:solidFill>
                    <a:latin typeface="Playfair Display" pitchFamily="2" charset="0"/>
                    <a:ea typeface="Playfair Display Bold"/>
                    <a:cs typeface="Playfair Display Bold"/>
                    <a:sym typeface="Playfair Display Bold"/>
                  </a:rPr>
                  <a:t>456 Romance Road, Heart City, ST 78901</a:t>
                </a:r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217BD908-6806-8E01-16A7-FED2CA727536}"/>
                </a:ext>
              </a:extLst>
            </p:cNvPr>
            <p:cNvGrpSpPr/>
            <p:nvPr/>
          </p:nvGrpSpPr>
          <p:grpSpPr>
            <a:xfrm>
              <a:off x="2052768" y="1524369"/>
              <a:ext cx="3454465" cy="567717"/>
              <a:chOff x="2052768" y="1524369"/>
              <a:chExt cx="3454465" cy="567717"/>
            </a:xfrm>
          </p:grpSpPr>
          <p:sp>
            <p:nvSpPr>
              <p:cNvPr id="63" name="Freeform 63"/>
              <p:cNvSpPr/>
              <p:nvPr/>
            </p:nvSpPr>
            <p:spPr>
              <a:xfrm>
                <a:off x="4915861" y="1524369"/>
                <a:ext cx="591372" cy="567717"/>
              </a:xfrm>
              <a:custGeom>
                <a:avLst/>
                <a:gdLst/>
                <a:ahLst/>
                <a:cxnLst/>
                <a:rect l="l" t="t" r="r" b="b"/>
                <a:pathLst>
                  <a:path w="788496" h="756956">
                    <a:moveTo>
                      <a:pt x="0" y="0"/>
                    </a:moveTo>
                    <a:lnTo>
                      <a:pt x="788496" y="0"/>
                    </a:lnTo>
                    <a:lnTo>
                      <a:pt x="788496" y="756956"/>
                    </a:lnTo>
                    <a:lnTo>
                      <a:pt x="0" y="75695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alphaModFix amt="70000"/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Freeform 64"/>
              <p:cNvSpPr/>
              <p:nvPr/>
            </p:nvSpPr>
            <p:spPr>
              <a:xfrm flipH="1">
                <a:off x="2052768" y="1524369"/>
                <a:ext cx="591372" cy="567717"/>
              </a:xfrm>
              <a:custGeom>
                <a:avLst/>
                <a:gdLst/>
                <a:ahLst/>
                <a:cxnLst/>
                <a:rect l="l" t="t" r="r" b="b"/>
                <a:pathLst>
                  <a:path w="788496" h="756956">
                    <a:moveTo>
                      <a:pt x="788496" y="0"/>
                    </a:moveTo>
                    <a:lnTo>
                      <a:pt x="0" y="0"/>
                    </a:lnTo>
                    <a:lnTo>
                      <a:pt x="0" y="756956"/>
                    </a:lnTo>
                    <a:lnTo>
                      <a:pt x="788496" y="756956"/>
                    </a:lnTo>
                    <a:lnTo>
                      <a:pt x="788496" y="0"/>
                    </a:lnTo>
                    <a:close/>
                  </a:path>
                </a:pathLst>
              </a:custGeom>
              <a:blipFill>
                <a:blip r:embed="rId4">
                  <a:alphaModFix amt="70000"/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8AE2EF7A-7BC4-29F7-9AA3-0C785DE450AF}"/>
                </a:ext>
              </a:extLst>
            </p:cNvPr>
            <p:cNvGrpSpPr/>
            <p:nvPr/>
          </p:nvGrpSpPr>
          <p:grpSpPr>
            <a:xfrm>
              <a:off x="1271706" y="555940"/>
              <a:ext cx="5014838" cy="1654596"/>
              <a:chOff x="1271706" y="555940"/>
              <a:chExt cx="5014838" cy="1654596"/>
            </a:xfrm>
          </p:grpSpPr>
          <p:sp>
            <p:nvSpPr>
              <p:cNvPr id="61" name="TextBox 61"/>
              <p:cNvSpPr txBox="1"/>
              <p:nvPr/>
            </p:nvSpPr>
            <p:spPr>
              <a:xfrm>
                <a:off x="1271706" y="654149"/>
                <a:ext cx="5013088" cy="92333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6000" b="1" i="1" spc="-180" dirty="0">
                    <a:solidFill>
                      <a:srgbClr val="C52829"/>
                    </a:solidFill>
                    <a:latin typeface="Playfair Display" pitchFamily="2" charset="0"/>
                    <a:ea typeface="Playfair Display Bold Italics"/>
                    <a:cs typeface="Playfair Display Bold Italics"/>
                    <a:sym typeface="Playfair Display Bold Italics"/>
                  </a:rPr>
                  <a:t>Valentines</a:t>
                </a:r>
              </a:p>
            </p:txBody>
          </p:sp>
          <p:sp>
            <p:nvSpPr>
              <p:cNvPr id="126" name="TextBox 126"/>
              <p:cNvSpPr txBox="1"/>
              <p:nvPr/>
            </p:nvSpPr>
            <p:spPr>
              <a:xfrm>
                <a:off x="1999258" y="555940"/>
                <a:ext cx="3561483" cy="16991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1104" i="1" spc="-59" dirty="0">
                    <a:solidFill>
                      <a:srgbClr val="C52829"/>
                    </a:solidFill>
                    <a:latin typeface="Raleway" pitchFamily="2" charset="0"/>
                    <a:ea typeface="Raleway Italics"/>
                    <a:cs typeface="Raleway Italics"/>
                    <a:sym typeface="Raleway Italics"/>
                  </a:rPr>
                  <a:t>SIGN UP SHEET</a:t>
                </a:r>
              </a:p>
            </p:txBody>
          </p:sp>
          <p:sp>
            <p:nvSpPr>
              <p:cNvPr id="135" name="TextBox 61">
                <a:extLst>
                  <a:ext uri="{FF2B5EF4-FFF2-40B4-BE49-F238E27FC236}">
                    <a16:creationId xmlns:a16="http://schemas.microsoft.com/office/drawing/2014/main" id="{85C0E88C-46D9-FA32-80BA-337EDB1F8F80}"/>
                  </a:ext>
                </a:extLst>
              </p:cNvPr>
              <p:cNvSpPr txBox="1"/>
              <p:nvPr/>
            </p:nvSpPr>
            <p:spPr>
              <a:xfrm>
                <a:off x="1273456" y="1287206"/>
                <a:ext cx="5013088" cy="92333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6000" b="1" i="1" spc="-180" dirty="0">
                    <a:solidFill>
                      <a:srgbClr val="C52829"/>
                    </a:solidFill>
                    <a:latin typeface="Playfair Display" pitchFamily="2" charset="0"/>
                    <a:ea typeface="Playfair Display Bold Italics"/>
                    <a:cs typeface="Playfair Display Bold Italics"/>
                    <a:sym typeface="Playfair Display Bold Italics"/>
                  </a:rPr>
                  <a:t>Party</a:t>
                </a:r>
              </a:p>
            </p:txBody>
          </p:sp>
        </p:grpSp>
        <p:sp>
          <p:nvSpPr>
            <p:cNvPr id="60" name="QuickSignup"/>
            <p:cNvSpPr/>
            <p:nvPr/>
          </p:nvSpPr>
          <p:spPr>
            <a:xfrm rot="5400000">
              <a:off x="6924794" y="9748219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3" y="0"/>
                  </a:lnTo>
                  <a:lnTo>
                    <a:pt x="660903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70000"/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34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Raleway</vt:lpstr>
      <vt:lpstr>Arial</vt:lpstr>
      <vt:lpstr>Playfair Display</vt:lpstr>
      <vt:lpstr>Calibri</vt:lpstr>
      <vt:lpstr>Aptos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Party, Sports, Valentines Party (Portrait)</dc:title>
  <dc:creator>Hoang Anh</dc:creator>
  <cp:lastModifiedBy>Hoang Anh</cp:lastModifiedBy>
  <cp:revision>68</cp:revision>
  <dcterms:created xsi:type="dcterms:W3CDTF">2006-08-16T00:00:00Z</dcterms:created>
  <dcterms:modified xsi:type="dcterms:W3CDTF">2024-10-24T04:02:33Z</dcterms:modified>
  <dc:identifier>DAGULG7pwOw</dc:identifier>
</cp:coreProperties>
</file>