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Playfair Display" pitchFamily="2" charset="0"/>
      <p:regular r:id="rId3"/>
      <p:bold r:id="rId4"/>
      <p:italic r:id="rId5"/>
      <p:boldItalic r:id="rId6"/>
    </p:embeddedFont>
    <p:embeddedFont>
      <p:font typeface="Playfair Display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4BC"/>
    <a:srgbClr val="2B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1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883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Valentines Party #2">
            <a:extLst>
              <a:ext uri="{FF2B5EF4-FFF2-40B4-BE49-F238E27FC236}">
                <a16:creationId xmlns:a16="http://schemas.microsoft.com/office/drawing/2014/main" id="{7424A99F-A02B-9AEE-22CA-A38B205872E8}"/>
              </a:ext>
            </a:extLst>
          </p:cNvPr>
          <p:cNvGrpSpPr/>
          <p:nvPr/>
        </p:nvGrpSpPr>
        <p:grpSpPr>
          <a:xfrm>
            <a:off x="-1402" y="-10023"/>
            <a:ext cx="10694802" cy="7570023"/>
            <a:chOff x="-1402" y="-10023"/>
            <a:chExt cx="10694802" cy="7570023"/>
          </a:xfrm>
        </p:grpSpPr>
        <p:pic>
          <p:nvPicPr>
            <p:cNvPr id="15" name="Gradient Background" descr="A pink and white gradient&#10;&#10;Description automatically generated">
              <a:extLst>
                <a:ext uri="{FF2B5EF4-FFF2-40B4-BE49-F238E27FC236}">
                  <a16:creationId xmlns:a16="http://schemas.microsoft.com/office/drawing/2014/main" id="{B84E4E23-E2E9-D550-84A9-D101D2B2B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" y="4213"/>
              <a:ext cx="10682243" cy="7548073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808E4C6-BE34-AB07-1E49-08AEBC20C56D}"/>
                </a:ext>
              </a:extLst>
            </p:cNvPr>
            <p:cNvGrpSpPr/>
            <p:nvPr/>
          </p:nvGrpSpPr>
          <p:grpSpPr>
            <a:xfrm>
              <a:off x="-1402" y="-10023"/>
              <a:ext cx="10694802" cy="7570023"/>
              <a:chOff x="-1402" y="-10023"/>
              <a:chExt cx="10694802" cy="757002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402" y="6521"/>
                <a:ext cx="2873184" cy="2502877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5249" t="-20820" r="1" b="-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7668000" y="-10023"/>
                <a:ext cx="3024000" cy="2519421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-2002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8877925" y="0"/>
                <a:ext cx="1815475" cy="3069328"/>
              </a:xfrm>
              <a:custGeom>
                <a:avLst/>
                <a:gdLst/>
                <a:ahLst/>
                <a:cxnLst/>
                <a:rect l="l" t="t" r="r" b="b"/>
                <a:pathLst>
                  <a:path w="2915862" h="3069328">
                    <a:moveTo>
                      <a:pt x="0" y="0"/>
                    </a:moveTo>
                    <a:lnTo>
                      <a:pt x="2915861" y="0"/>
                    </a:lnTo>
                    <a:lnTo>
                      <a:pt x="2915861" y="3069328"/>
                    </a:lnTo>
                    <a:lnTo>
                      <a:pt x="0" y="30693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50000"/>
                </a:blip>
                <a:stretch>
                  <a:fillRect r="-60612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 flipH="1">
                <a:off x="0" y="0"/>
                <a:ext cx="1814076" cy="3069328"/>
              </a:xfrm>
              <a:custGeom>
                <a:avLst/>
                <a:gdLst/>
                <a:ahLst/>
                <a:cxnLst/>
                <a:rect l="l" t="t" r="r" b="b"/>
                <a:pathLst>
                  <a:path w="2915862" h="3069328">
                    <a:moveTo>
                      <a:pt x="2915861" y="0"/>
                    </a:moveTo>
                    <a:lnTo>
                      <a:pt x="0" y="0"/>
                    </a:lnTo>
                    <a:lnTo>
                      <a:pt x="0" y="3069328"/>
                    </a:lnTo>
                    <a:lnTo>
                      <a:pt x="2915861" y="3069328"/>
                    </a:lnTo>
                    <a:lnTo>
                      <a:pt x="2915861" y="0"/>
                    </a:lnTo>
                    <a:close/>
                  </a:path>
                </a:pathLst>
              </a:custGeom>
              <a:blipFill>
                <a:blip r:embed="rId5">
                  <a:alphaModFix amt="50000"/>
                </a:blip>
                <a:stretch>
                  <a:fillRect r="-6073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 flipH="1">
                <a:off x="-1" y="5848312"/>
                <a:ext cx="1033705" cy="1223760"/>
              </a:xfrm>
              <a:custGeom>
                <a:avLst/>
                <a:gdLst/>
                <a:ahLst/>
                <a:cxnLst/>
                <a:rect l="l" t="t" r="r" b="b"/>
                <a:pathLst>
                  <a:path w="1162572" h="1223760">
                    <a:moveTo>
                      <a:pt x="1162572" y="0"/>
                    </a:moveTo>
                    <a:lnTo>
                      <a:pt x="0" y="0"/>
                    </a:lnTo>
                    <a:lnTo>
                      <a:pt x="0" y="1223760"/>
                    </a:lnTo>
                    <a:lnTo>
                      <a:pt x="1162572" y="1223760"/>
                    </a:lnTo>
                    <a:lnTo>
                      <a:pt x="1162572" y="0"/>
                    </a:lnTo>
                    <a:close/>
                  </a:path>
                </a:pathLst>
              </a:custGeom>
              <a:blipFill>
                <a:blip r:embed="rId5">
                  <a:alphaModFix amt="50000"/>
                </a:blip>
                <a:stretch>
                  <a:fillRect r="-12467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9658295" y="5797487"/>
                <a:ext cx="1035105" cy="1223760"/>
              </a:xfrm>
              <a:custGeom>
                <a:avLst/>
                <a:gdLst/>
                <a:ahLst/>
                <a:cxnLst/>
                <a:rect l="l" t="t" r="r" b="b"/>
                <a:pathLst>
                  <a:path w="1162572" h="1223760">
                    <a:moveTo>
                      <a:pt x="0" y="0"/>
                    </a:moveTo>
                    <a:lnTo>
                      <a:pt x="1162572" y="0"/>
                    </a:lnTo>
                    <a:lnTo>
                      <a:pt x="1162572" y="1223761"/>
                    </a:lnTo>
                    <a:lnTo>
                      <a:pt x="0" y="12237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50000"/>
                </a:blip>
                <a:stretch>
                  <a:fillRect r="-1231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-1" y="5962097"/>
                <a:ext cx="1478179" cy="1594403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104576" t="3" b="-8966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9070206" y="5962097"/>
                <a:ext cx="1623194" cy="1594403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1" r="-86298" b="-8966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10692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7560000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7560000"/>
                    </a:lnTo>
                    <a:lnTo>
                      <a:pt x="0" y="756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50000"/>
                </a:blip>
                <a:stretch>
                  <a:fillRect t="-20714" b="-2071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1402" y="6683638"/>
                <a:ext cx="10693401" cy="872862"/>
              </a:xfrm>
              <a:custGeom>
                <a:avLst/>
                <a:gdLst/>
                <a:ahLst/>
                <a:cxnLst/>
                <a:rect l="l" t="t" r="r" b="b"/>
                <a:pathLst>
                  <a:path w="3876298" h="316406">
                    <a:moveTo>
                      <a:pt x="0" y="0"/>
                    </a:moveTo>
                    <a:lnTo>
                      <a:pt x="3876298" y="0"/>
                    </a:lnTo>
                    <a:lnTo>
                      <a:pt x="3876298" y="316406"/>
                    </a:lnTo>
                    <a:lnTo>
                      <a:pt x="0" y="31640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0" y="5962097"/>
                <a:ext cx="2324668" cy="1587881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30084" r="1" b="-9044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8367332" y="5962097"/>
                <a:ext cx="2326068" cy="1594403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1" r="-30005" b="-8966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08FB939-CE1D-8E1B-5C3B-88A2BCF0A8A1}"/>
                </a:ext>
              </a:extLst>
            </p:cNvPr>
            <p:cNvGrpSpPr/>
            <p:nvPr/>
          </p:nvGrpSpPr>
          <p:grpSpPr>
            <a:xfrm>
              <a:off x="1853163" y="1335032"/>
              <a:ext cx="6985674" cy="3280886"/>
              <a:chOff x="1853163" y="1335032"/>
              <a:chExt cx="6985674" cy="3280886"/>
            </a:xfrm>
          </p:grpSpPr>
          <p:sp>
            <p:nvSpPr>
              <p:cNvPr id="2" name="Freeform 2"/>
              <p:cNvSpPr/>
              <p:nvPr/>
            </p:nvSpPr>
            <p:spPr>
              <a:xfrm flipH="1">
                <a:off x="1853163" y="1335032"/>
                <a:ext cx="4433630" cy="3280886"/>
              </a:xfrm>
              <a:custGeom>
                <a:avLst/>
                <a:gdLst/>
                <a:ahLst/>
                <a:cxnLst/>
                <a:rect l="l" t="t" r="r" b="b"/>
                <a:pathLst>
                  <a:path w="4433630" h="3280886">
                    <a:moveTo>
                      <a:pt x="4433630" y="0"/>
                    </a:moveTo>
                    <a:lnTo>
                      <a:pt x="0" y="0"/>
                    </a:lnTo>
                    <a:lnTo>
                      <a:pt x="0" y="3280886"/>
                    </a:lnTo>
                    <a:lnTo>
                      <a:pt x="4433630" y="3280886"/>
                    </a:lnTo>
                    <a:lnTo>
                      <a:pt x="4433630" y="0"/>
                    </a:lnTo>
                    <a:close/>
                  </a:path>
                </a:pathLst>
              </a:custGeom>
              <a:blipFill>
                <a:blip r:embed="rId7">
                  <a:alphaModFix amt="50000"/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4821584" y="1643151"/>
                <a:ext cx="4017253" cy="2972767"/>
              </a:xfrm>
              <a:custGeom>
                <a:avLst/>
                <a:gdLst/>
                <a:ahLst/>
                <a:cxnLst/>
                <a:rect l="l" t="t" r="r" b="b"/>
                <a:pathLst>
                  <a:path w="4017253" h="2972767">
                    <a:moveTo>
                      <a:pt x="0" y="0"/>
                    </a:moveTo>
                    <a:lnTo>
                      <a:pt x="4017253" y="0"/>
                    </a:lnTo>
                    <a:lnTo>
                      <a:pt x="4017253" y="2972767"/>
                    </a:lnTo>
                    <a:lnTo>
                      <a:pt x="0" y="29727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50000"/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51AD0D1-8EF1-CE0F-F142-85165B9A4B3D}"/>
                </a:ext>
              </a:extLst>
            </p:cNvPr>
            <p:cNvGrpSpPr/>
            <p:nvPr/>
          </p:nvGrpSpPr>
          <p:grpSpPr>
            <a:xfrm>
              <a:off x="520608" y="6961146"/>
              <a:ext cx="9652183" cy="324980"/>
              <a:chOff x="520608" y="6961146"/>
              <a:chExt cx="9652183" cy="324980"/>
            </a:xfrm>
          </p:grpSpPr>
          <p:sp>
            <p:nvSpPr>
              <p:cNvPr id="27" name="TextBox 27"/>
              <p:cNvSpPr txBox="1"/>
              <p:nvPr/>
            </p:nvSpPr>
            <p:spPr>
              <a:xfrm>
                <a:off x="3131211" y="7097485"/>
                <a:ext cx="2307291" cy="1886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1200" b="1" spc="-45" dirty="0">
                    <a:solidFill>
                      <a:srgbClr val="FC84BC">
                        <a:alpha val="89804"/>
                      </a:srgbClr>
                    </a:solidFill>
                    <a:latin typeface="Playfair Display" pitchFamily="2" charset="0"/>
                    <a:ea typeface="Playfair Display Bold"/>
                    <a:cs typeface="Playfair Display Bold"/>
                    <a:sym typeface="Playfair Display Bold"/>
                  </a:rPr>
                  <a:t>Thursday, February 14, 2030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520608" y="7097485"/>
                <a:ext cx="1325563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b="1" spc="-45" dirty="0">
                    <a:solidFill>
                      <a:srgbClr val="FC84BC">
                        <a:alpha val="89804"/>
                      </a:srgbClr>
                    </a:solidFill>
                    <a:latin typeface="Playfair Display" pitchFamily="2" charset="0"/>
                    <a:ea typeface="Playfair Display Bold"/>
                    <a:cs typeface="Playfair Display Bold"/>
                    <a:sym typeface="Playfair Display Bold"/>
                  </a:rPr>
                  <a:t>5:00 PM - 10:00 PM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520608" y="6961146"/>
                <a:ext cx="858973" cy="138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99" spc="-34" dirty="0">
                    <a:solidFill>
                      <a:srgbClr val="FC84BC">
                        <a:alpha val="80000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Time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3131212" y="6961146"/>
                <a:ext cx="900061" cy="138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99" spc="-34" dirty="0">
                    <a:solidFill>
                      <a:srgbClr val="FC84BC">
                        <a:alpha val="80000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Date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6265192" y="7097485"/>
                <a:ext cx="3907599" cy="1886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1200" b="1" spc="-45" dirty="0">
                    <a:solidFill>
                      <a:srgbClr val="FC84BC">
                        <a:alpha val="89804"/>
                      </a:srgbClr>
                    </a:solidFill>
                    <a:latin typeface="Playfair Display" pitchFamily="2" charset="0"/>
                    <a:ea typeface="Playfair Display Bold"/>
                    <a:cs typeface="Playfair Display Bold"/>
                    <a:sym typeface="Playfair Display Bold"/>
                  </a:rPr>
                  <a:t>Love Blossom Hall | 456 Romance Road, Heart City, ST 78901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6265192" y="6961146"/>
                <a:ext cx="1752596" cy="138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99" spc="-34" dirty="0">
                    <a:solidFill>
                      <a:srgbClr val="FC84BC">
                        <a:alpha val="80000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Location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0383394-F11F-A0EE-EE27-0C436E9A46AC}"/>
                </a:ext>
              </a:extLst>
            </p:cNvPr>
            <p:cNvGrpSpPr/>
            <p:nvPr/>
          </p:nvGrpSpPr>
          <p:grpSpPr>
            <a:xfrm>
              <a:off x="1923622" y="611245"/>
              <a:ext cx="6844756" cy="1171732"/>
              <a:chOff x="1923622" y="611245"/>
              <a:chExt cx="6844756" cy="1171732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1923622" y="663440"/>
                <a:ext cx="6844756" cy="11195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300" spc="-334" dirty="0">
                    <a:solidFill>
                      <a:srgbClr val="FFFFFF"/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Valentines </a:t>
                </a:r>
                <a:r>
                  <a:rPr lang="en-US" sz="7300" i="1" spc="-334" dirty="0">
                    <a:solidFill>
                      <a:srgbClr val="FFFFFF"/>
                    </a:solidFill>
                    <a:latin typeface="Playfair Display SemiBold" pitchFamily="2" charset="0"/>
                    <a:ea typeface="Playfair Display Semi-Bold Italics"/>
                    <a:cs typeface="Playfair Display Semi-Bold Italics"/>
                    <a:sym typeface="Playfair Display Semi-Bold Italics"/>
                  </a:rPr>
                  <a:t>Party!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2034610" y="611245"/>
                <a:ext cx="1559591" cy="1845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spcBef>
                    <a:spcPct val="0"/>
                  </a:spcBef>
                </a:pPr>
                <a:r>
                  <a:rPr lang="en-US" sz="1199" spc="-65" dirty="0">
                    <a:solidFill>
                      <a:srgbClr val="FFFFFF">
                        <a:alpha val="80000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Sign up Sheet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3D4921A-3BD0-6EC1-630E-BAA9B3D7E60E}"/>
                </a:ext>
              </a:extLst>
            </p:cNvPr>
            <p:cNvGrpSpPr/>
            <p:nvPr/>
          </p:nvGrpSpPr>
          <p:grpSpPr>
            <a:xfrm>
              <a:off x="1853163" y="1335032"/>
              <a:ext cx="6985674" cy="3280886"/>
              <a:chOff x="1853163" y="1335032"/>
              <a:chExt cx="6985674" cy="3280886"/>
            </a:xfrm>
          </p:grpSpPr>
          <p:sp>
            <p:nvSpPr>
              <p:cNvPr id="19" name="Freeform 19"/>
              <p:cNvSpPr/>
              <p:nvPr/>
            </p:nvSpPr>
            <p:spPr>
              <a:xfrm flipH="1">
                <a:off x="1853163" y="1335032"/>
                <a:ext cx="4433630" cy="3280886"/>
              </a:xfrm>
              <a:custGeom>
                <a:avLst/>
                <a:gdLst/>
                <a:ahLst/>
                <a:cxnLst/>
                <a:rect l="l" t="t" r="r" b="b"/>
                <a:pathLst>
                  <a:path w="4433630" h="3280886">
                    <a:moveTo>
                      <a:pt x="4433630" y="0"/>
                    </a:moveTo>
                    <a:lnTo>
                      <a:pt x="0" y="0"/>
                    </a:lnTo>
                    <a:lnTo>
                      <a:pt x="0" y="3280886"/>
                    </a:lnTo>
                    <a:lnTo>
                      <a:pt x="4433630" y="3280886"/>
                    </a:lnTo>
                    <a:lnTo>
                      <a:pt x="4433630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A6790A46-E9F8-3687-498F-20F0D2F44D52}"/>
                  </a:ext>
                </a:extLst>
              </p:cNvPr>
              <p:cNvSpPr/>
              <p:nvPr/>
            </p:nvSpPr>
            <p:spPr>
              <a:xfrm>
                <a:off x="4821584" y="1643151"/>
                <a:ext cx="4017253" cy="2972767"/>
              </a:xfrm>
              <a:custGeom>
                <a:avLst/>
                <a:gdLst/>
                <a:ahLst/>
                <a:cxnLst/>
                <a:rect l="l" t="t" r="r" b="b"/>
                <a:pathLst>
                  <a:path w="4017253" h="2972767">
                    <a:moveTo>
                      <a:pt x="0" y="0"/>
                    </a:moveTo>
                    <a:lnTo>
                      <a:pt x="4017253" y="0"/>
                    </a:lnTo>
                    <a:lnTo>
                      <a:pt x="4017253" y="2972767"/>
                    </a:lnTo>
                    <a:lnTo>
                      <a:pt x="0" y="29727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509275" y="384560"/>
              <a:ext cx="6050220" cy="6050220"/>
            </a:xfrm>
            <a:custGeom>
              <a:avLst/>
              <a:gdLst/>
              <a:ahLst/>
              <a:cxnLst/>
              <a:rect l="l" t="t" r="r" b="b"/>
              <a:pathLst>
                <a:path w="6050220" h="6050220">
                  <a:moveTo>
                    <a:pt x="0" y="0"/>
                  </a:moveTo>
                  <a:lnTo>
                    <a:pt x="6050220" y="0"/>
                  </a:lnTo>
                  <a:lnTo>
                    <a:pt x="6050220" y="6050220"/>
                  </a:lnTo>
                  <a:lnTo>
                    <a:pt x="0" y="6050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QuickSignup"/>
            <p:cNvSpPr/>
            <p:nvPr/>
          </p:nvSpPr>
          <p:spPr>
            <a:xfrm rot="5400000">
              <a:off x="10086047" y="1468057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4"/>
                  </a:lnTo>
                  <a:lnTo>
                    <a:pt x="0" y="13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3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3579"/>
              </p:ext>
            </p:extLst>
          </p:nvPr>
        </p:nvGraphicFramePr>
        <p:xfrm>
          <a:off x="520608" y="3431698"/>
          <a:ext cx="9652184" cy="3387645"/>
        </p:xfrm>
        <a:graphic>
          <a:graphicData uri="http://schemas.openxmlformats.org/drawingml/2006/table">
            <a:tbl>
              <a:tblPr/>
              <a:tblGrid>
                <a:gridCol w="1951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405"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b="1" spc="-26" dirty="0">
                          <a:solidFill>
                            <a:srgbClr val="F8EFF2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Full Name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b="1" spc="-26" dirty="0">
                          <a:solidFill>
                            <a:srgbClr val="F8EFF2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Phone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b="1" spc="-26" dirty="0">
                          <a:solidFill>
                            <a:srgbClr val="F8EFF2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Email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b="1" spc="-26" dirty="0">
                          <a:solidFill>
                            <a:srgbClr val="F8EFF2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Preferred Activities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b="1" spc="-26" dirty="0">
                          <a:solidFill>
                            <a:srgbClr val="F8EFF2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Song Requests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b="1" spc="-26" dirty="0">
                          <a:solidFill>
                            <a:srgbClr val="F8EFF2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Arrival Time</a:t>
                      </a:r>
                      <a:endParaRPr lang="en-US" sz="1100" dirty="0"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C8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FC84BC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FD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Playfair Display SemiBold</vt:lpstr>
      <vt:lpstr>Arial</vt:lpstr>
      <vt:lpstr>Playfair Display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Party, Sports, Valentines Party (Landscape)</dc:title>
  <dc:creator>Hoang Anh</dc:creator>
  <cp:lastModifiedBy>Hoang Anh</cp:lastModifiedBy>
  <cp:revision>33</cp:revision>
  <dcterms:created xsi:type="dcterms:W3CDTF">2006-08-16T00:00:00Z</dcterms:created>
  <dcterms:modified xsi:type="dcterms:W3CDTF">2024-10-24T04:04:05Z</dcterms:modified>
  <dc:identifier>DAGULLhCzJo</dc:identifier>
</cp:coreProperties>
</file>